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wmf" ContentType="image/x-wmf"/>
  <Default Extension="xls" ContentType="application/vnd.ms-exce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sldIdLst>
    <p:sldId id="256" r:id="rId3"/>
    <p:sldId id="273" r:id="rId4"/>
    <p:sldId id="258" r:id="rId5"/>
    <p:sldId id="270" r:id="rId6"/>
    <p:sldId id="274" r:id="rId7"/>
    <p:sldId id="259" r:id="rId8"/>
    <p:sldId id="264" r:id="rId9"/>
    <p:sldId id="260" r:id="rId10"/>
    <p:sldId id="263" r:id="rId11"/>
    <p:sldId id="261" r:id="rId12"/>
    <p:sldId id="265" r:id="rId13"/>
    <p:sldId id="257" r:id="rId14"/>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3" name="Wiese, Mareike" initials="WM" lastIdx="15" clrIdx="0">
    <p:extLst>
      <p:ext uri="{19B8F6BF-5375-455C-9EA6-DF929625EA0E}">
        <p15:presenceInfo xmlns:p15="http://schemas.microsoft.com/office/powerpoint/2012/main" userId="S-1-5-21-3857671984-1479701259-3223158569-37995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76F6F"/>
    <a:srgbClr val="000000"/>
    <a:srgbClr val="C00000"/>
    <a:srgbClr val="DF0917"/>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C3B549A-004F-4AF4-8486-85A9966C20A4}" v="6" dt="2022-08-26T10:21:28.322"/>
  </p1510:revLst>
</p1510:revInfo>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Keine Formatvorlage, Tabellenraster">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295" autoAdjust="0"/>
    <p:restoredTop sz="94660"/>
  </p:normalViewPr>
  <p:slideViewPr>
    <p:cSldViewPr snapToGrid="0" showGuides="1">
      <p:cViewPr varScale="1">
        <p:scale>
          <a:sx n="109" d="100"/>
          <a:sy n="109" d="100"/>
        </p:scale>
        <p:origin x="81" y="45"/>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theme" Target="theme/theme1.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presProps" Target="presProps.xml"/><Relationship Id="rId2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commentAuthors" Target="commentAuthors.xml"/><Relationship Id="rId10" Type="http://schemas.openxmlformats.org/officeDocument/2006/relationships/slide" Target="slides/slide8.xml"/><Relationship Id="rId19"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p:cNvSpPr>
            <a:spLocks noGrp="1"/>
          </p:cNvSpPr>
          <p:nvPr>
            <p:ph type="ctrTitle"/>
          </p:nvPr>
        </p:nvSpPr>
        <p:spPr>
          <a:xfrm>
            <a:off x="1524000" y="1122363"/>
            <a:ext cx="9144000" cy="2387600"/>
          </a:xfrm>
        </p:spPr>
        <p:txBody>
          <a:bodyPr anchor="b"/>
          <a:lstStyle>
            <a:lvl1pPr algn="ctr">
              <a:defRPr sz="6000"/>
            </a:lvl1pPr>
          </a:lstStyle>
          <a:p>
            <a:r>
              <a:rPr lang="de-DE"/>
              <a:t>Titelmasterformat durch Klicken bearbeiten</a:t>
            </a:r>
          </a:p>
        </p:txBody>
      </p:sp>
      <p:sp>
        <p:nvSpPr>
          <p:cNvPr id="3" name="Untertitel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Formatvorlage des Untertitelmasters durch Klicken bearbeiten</a:t>
            </a:r>
          </a:p>
        </p:txBody>
      </p:sp>
      <p:sp>
        <p:nvSpPr>
          <p:cNvPr id="4" name="Datumsplatzhalter 3"/>
          <p:cNvSpPr>
            <a:spLocks noGrp="1"/>
          </p:cNvSpPr>
          <p:nvPr>
            <p:ph type="dt" sz="half" idx="10"/>
          </p:nvPr>
        </p:nvSpPr>
        <p:spPr/>
        <p:txBody>
          <a:bodyPr/>
          <a:lstStyle/>
          <a:p>
            <a:fld id="{120AC46E-CA6A-46E4-9192-E39686753582}" type="datetimeFigureOut">
              <a:rPr lang="de-DE" smtClean="0"/>
              <a:t>02.05.2023</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F19CDD9D-F820-457B-A6E5-605A6767A30E}" type="slidenum">
              <a:rPr lang="de-DE" smtClean="0"/>
              <a:t>‹Nr.›</a:t>
            </a:fld>
            <a:endParaRPr lang="de-DE"/>
          </a:p>
        </p:txBody>
      </p:sp>
    </p:spTree>
    <p:extLst>
      <p:ext uri="{BB962C8B-B14F-4D97-AF65-F5344CB8AC3E}">
        <p14:creationId xmlns:p14="http://schemas.microsoft.com/office/powerpoint/2010/main" val="24113322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Vertikaler Textplatzhalter 2"/>
          <p:cNvSpPr>
            <a:spLocks noGrp="1"/>
          </p:cNvSpPr>
          <p:nvPr>
            <p:ph type="body" orient="vert" idx="1"/>
          </p:nvPr>
        </p:nvSpPr>
        <p:spPr/>
        <p:txBody>
          <a:bodyPr vert="eaVert"/>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p:cNvSpPr>
            <a:spLocks noGrp="1"/>
          </p:cNvSpPr>
          <p:nvPr>
            <p:ph type="dt" sz="half" idx="10"/>
          </p:nvPr>
        </p:nvSpPr>
        <p:spPr/>
        <p:txBody>
          <a:bodyPr/>
          <a:lstStyle/>
          <a:p>
            <a:fld id="{120AC46E-CA6A-46E4-9192-E39686753582}" type="datetimeFigureOut">
              <a:rPr lang="de-DE" smtClean="0"/>
              <a:t>02.05.2023</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F19CDD9D-F820-457B-A6E5-605A6767A30E}" type="slidenum">
              <a:rPr lang="de-DE" smtClean="0"/>
              <a:t>‹Nr.›</a:t>
            </a:fld>
            <a:endParaRPr lang="de-DE"/>
          </a:p>
        </p:txBody>
      </p:sp>
    </p:spTree>
    <p:extLst>
      <p:ext uri="{BB962C8B-B14F-4D97-AF65-F5344CB8AC3E}">
        <p14:creationId xmlns:p14="http://schemas.microsoft.com/office/powerpoint/2010/main" val="30321249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8724900" y="365125"/>
            <a:ext cx="2628900" cy="5811838"/>
          </a:xfrm>
        </p:spPr>
        <p:txBody>
          <a:bodyPr vert="eaVert"/>
          <a:lstStyle/>
          <a:p>
            <a:r>
              <a:rPr lang="de-DE"/>
              <a:t>Titelmasterformat durch Klicken bearbeiten</a:t>
            </a:r>
          </a:p>
        </p:txBody>
      </p:sp>
      <p:sp>
        <p:nvSpPr>
          <p:cNvPr id="3" name="Vertikaler Textplatzhalter 2"/>
          <p:cNvSpPr>
            <a:spLocks noGrp="1"/>
          </p:cNvSpPr>
          <p:nvPr>
            <p:ph type="body" orient="vert" idx="1"/>
          </p:nvPr>
        </p:nvSpPr>
        <p:spPr>
          <a:xfrm>
            <a:off x="838200" y="365125"/>
            <a:ext cx="7734300" cy="5811838"/>
          </a:xfrm>
        </p:spPr>
        <p:txBody>
          <a:bodyPr vert="eaVert"/>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p:cNvSpPr>
            <a:spLocks noGrp="1"/>
          </p:cNvSpPr>
          <p:nvPr>
            <p:ph type="dt" sz="half" idx="10"/>
          </p:nvPr>
        </p:nvSpPr>
        <p:spPr/>
        <p:txBody>
          <a:bodyPr/>
          <a:lstStyle/>
          <a:p>
            <a:fld id="{120AC46E-CA6A-46E4-9192-E39686753582}" type="datetimeFigureOut">
              <a:rPr lang="de-DE" smtClean="0"/>
              <a:t>02.05.2023</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F19CDD9D-F820-457B-A6E5-605A6767A30E}" type="slidenum">
              <a:rPr lang="de-DE" smtClean="0"/>
              <a:t>‹Nr.›</a:t>
            </a:fld>
            <a:endParaRPr lang="de-DE"/>
          </a:p>
        </p:txBody>
      </p:sp>
    </p:spTree>
    <p:extLst>
      <p:ext uri="{BB962C8B-B14F-4D97-AF65-F5344CB8AC3E}">
        <p14:creationId xmlns:p14="http://schemas.microsoft.com/office/powerpoint/2010/main" val="350523576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elfolie">
    <p:spTree>
      <p:nvGrpSpPr>
        <p:cNvPr id="1" name=""/>
        <p:cNvGrpSpPr/>
        <p:nvPr/>
      </p:nvGrpSpPr>
      <p:grpSpPr>
        <a:xfrm>
          <a:off x="0" y="0"/>
          <a:ext cx="0" cy="0"/>
          <a:chOff x="0" y="0"/>
          <a:chExt cx="0" cy="0"/>
        </a:xfrm>
      </p:grpSpPr>
      <p:sp>
        <p:nvSpPr>
          <p:cNvPr id="7" name="Rectangle 6"/>
          <p:cNvSpPr/>
          <p:nvPr/>
        </p:nvSpPr>
        <p:spPr>
          <a:xfrm>
            <a:off x="-6843" y="2059012"/>
            <a:ext cx="12195668"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365759" y="2166364"/>
            <a:ext cx="11471565" cy="1739347"/>
          </a:xfrm>
        </p:spPr>
        <p:txBody>
          <a:bodyPr tIns="45720" bIns="45720" anchor="ctr">
            <a:normAutofit/>
          </a:bodyPr>
          <a:lstStyle>
            <a:lvl1pPr algn="ctr">
              <a:lnSpc>
                <a:spcPct val="80000"/>
              </a:lnSpc>
              <a:defRPr sz="6000" spc="150" baseline="0"/>
            </a:lvl1pPr>
          </a:lstStyle>
          <a:p>
            <a:r>
              <a:rPr lang="de-DE"/>
              <a:t>Titelmasterformat durch Klicken bearbeiten</a:t>
            </a:r>
            <a:endParaRPr lang="en-US" dirty="0"/>
          </a:p>
        </p:txBody>
      </p:sp>
      <p:sp>
        <p:nvSpPr>
          <p:cNvPr id="3" name="Subtitle 2"/>
          <p:cNvSpPr>
            <a:spLocks noGrp="1"/>
          </p:cNvSpPr>
          <p:nvPr>
            <p:ph type="subTitle" idx="1"/>
          </p:nvPr>
        </p:nvSpPr>
        <p:spPr>
          <a:xfrm>
            <a:off x="1524000" y="3996250"/>
            <a:ext cx="9144000" cy="1309255"/>
          </a:xfrm>
        </p:spPr>
        <p:txBody>
          <a:bodyPr>
            <a:normAutofit/>
          </a:bodyPr>
          <a:lstStyle>
            <a:lvl1pPr marL="0" indent="0" algn="ctr">
              <a:buNone/>
              <a:defRPr sz="2000"/>
            </a:lvl1pPr>
            <a:lvl2pPr marL="457200" indent="0" algn="ctr">
              <a:buNone/>
              <a:defRPr sz="2000"/>
            </a:lvl2pPr>
            <a:lvl3pPr marL="914400" indent="0" algn="ctr">
              <a:buNone/>
              <a:defRPr sz="20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de-DE"/>
              <a:t>Formatvorlage des Untertitelmasters durch Klicken bearbeiten</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5/2/2023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‹Nr.›</a:t>
            </a:fld>
            <a:endParaRPr lang="en-US" dirty="0"/>
          </a:p>
        </p:txBody>
      </p:sp>
    </p:spTree>
    <p:extLst>
      <p:ext uri="{BB962C8B-B14F-4D97-AF65-F5344CB8AC3E}">
        <p14:creationId xmlns:p14="http://schemas.microsoft.com/office/powerpoint/2010/main" val="141577785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Titelmasterformat durch Klicken bearbeiten</a:t>
            </a:r>
            <a:endParaRPr lang="en-US" dirty="0"/>
          </a:p>
        </p:txBody>
      </p:sp>
      <p:sp>
        <p:nvSpPr>
          <p:cNvPr id="3" name="Content Placeholder 2"/>
          <p:cNvSpPr>
            <a:spLocks noGrp="1"/>
          </p:cNvSpPr>
          <p:nvPr>
            <p:ph idx="1"/>
          </p:nvPr>
        </p:nvSpPr>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5/2/2023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‹Nr.›</a:t>
            </a:fld>
            <a:endParaRPr lang="en-US" dirty="0"/>
          </a:p>
        </p:txBody>
      </p:sp>
    </p:spTree>
    <p:extLst>
      <p:ext uri="{BB962C8B-B14F-4D97-AF65-F5344CB8AC3E}">
        <p14:creationId xmlns:p14="http://schemas.microsoft.com/office/powerpoint/2010/main" val="200501864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Abschnitts-&#10;überschrift">
    <p:bg>
      <p:bgRef idx="1001">
        <a:schemeClr val="bg1"/>
      </p:bgRef>
    </p:bg>
    <p:spTree>
      <p:nvGrpSpPr>
        <p:cNvPr id="1" name=""/>
        <p:cNvGrpSpPr/>
        <p:nvPr/>
      </p:nvGrpSpPr>
      <p:grpSpPr>
        <a:xfrm>
          <a:off x="0" y="0"/>
          <a:ext cx="0" cy="0"/>
          <a:chOff x="0" y="0"/>
          <a:chExt cx="0" cy="0"/>
        </a:xfrm>
      </p:grpSpPr>
      <p:sp>
        <p:nvSpPr>
          <p:cNvPr id="7" name="Rectangle 6"/>
          <p:cNvSpPr/>
          <p:nvPr/>
        </p:nvSpPr>
        <p:spPr>
          <a:xfrm>
            <a:off x="-6843" y="2059012"/>
            <a:ext cx="12195668" cy="182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33191" y="2208879"/>
            <a:ext cx="10515600" cy="1676400"/>
          </a:xfrm>
        </p:spPr>
        <p:txBody>
          <a:bodyPr anchor="ctr">
            <a:noAutofit/>
          </a:bodyPr>
          <a:lstStyle>
            <a:lvl1pPr algn="ctr">
              <a:lnSpc>
                <a:spcPct val="80000"/>
              </a:lnSpc>
              <a:defRPr sz="6000" b="0" spc="150" baseline="0">
                <a:solidFill>
                  <a:schemeClr val="bg1"/>
                </a:solidFill>
              </a:defRPr>
            </a:lvl1pPr>
          </a:lstStyle>
          <a:p>
            <a:r>
              <a:rPr lang="de-DE"/>
              <a:t>Titelmasterformat durch Klicken bearbeiten</a:t>
            </a:r>
            <a:endParaRPr lang="en-US" dirty="0"/>
          </a:p>
        </p:txBody>
      </p:sp>
      <p:sp>
        <p:nvSpPr>
          <p:cNvPr id="3" name="Text Placeholder 2"/>
          <p:cNvSpPr>
            <a:spLocks noGrp="1"/>
          </p:cNvSpPr>
          <p:nvPr>
            <p:ph type="body" idx="1"/>
          </p:nvPr>
        </p:nvSpPr>
        <p:spPr>
          <a:xfrm>
            <a:off x="833191" y="4010334"/>
            <a:ext cx="10515600" cy="1174639"/>
          </a:xfrm>
        </p:spPr>
        <p:txBody>
          <a:bodyPr anchor="t">
            <a:normAutofit/>
          </a:bodyPr>
          <a:lstStyle>
            <a:lvl1pPr marL="0" indent="0" algn="ctr">
              <a:buNone/>
              <a:defRPr sz="20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a:t>Textmasterformat bearbeiten</a:t>
            </a:r>
          </a:p>
        </p:txBody>
      </p:sp>
      <p:sp>
        <p:nvSpPr>
          <p:cNvPr id="4" name="Date Placeholder 3"/>
          <p:cNvSpPr>
            <a:spLocks noGrp="1"/>
          </p:cNvSpPr>
          <p:nvPr>
            <p:ph type="dt" sz="half" idx="10"/>
          </p:nvPr>
        </p:nvSpPr>
        <p:spPr/>
        <p:txBody>
          <a:bodyPr/>
          <a:lstStyle>
            <a:lvl1pPr>
              <a:defRPr>
                <a:solidFill>
                  <a:schemeClr val="tx2"/>
                </a:solidFill>
              </a:defRPr>
            </a:lvl1pPr>
          </a:lstStyle>
          <a:p>
            <a:fld id="{B61BEF0D-F0BB-DE4B-95CE-6DB70DBA9567}" type="datetimeFigureOut">
              <a:rPr lang="en-US" smtClean="0"/>
              <a:pPr/>
              <a:t>5/2/2023</a:t>
            </a:fld>
            <a:endParaRPr lang="en-US" dirty="0"/>
          </a:p>
        </p:txBody>
      </p:sp>
      <p:sp>
        <p:nvSpPr>
          <p:cNvPr id="5" name="Footer Placeholder 4"/>
          <p:cNvSpPr>
            <a:spLocks noGrp="1"/>
          </p:cNvSpPr>
          <p:nvPr>
            <p:ph type="ftr" sz="quarter" idx="11"/>
          </p:nvPr>
        </p:nvSpPr>
        <p:spPr/>
        <p:txBody>
          <a:bodyPr/>
          <a:lstStyle>
            <a:lvl1pPr>
              <a:defRPr>
                <a:solidFill>
                  <a:schemeClr val="tx2"/>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tx2"/>
                </a:solidFill>
              </a:defRPr>
            </a:lvl1pPr>
          </a:lstStyle>
          <a:p>
            <a:fld id="{D57F1E4F-1CFF-5643-939E-217C01CDF565}" type="slidenum">
              <a:rPr lang="en-US" smtClean="0"/>
              <a:pPr/>
              <a:t>‹Nr.›</a:t>
            </a:fld>
            <a:endParaRPr lang="en-US" dirty="0"/>
          </a:p>
        </p:txBody>
      </p:sp>
    </p:spTree>
    <p:extLst>
      <p:ext uri="{BB962C8B-B14F-4D97-AF65-F5344CB8AC3E}">
        <p14:creationId xmlns:p14="http://schemas.microsoft.com/office/powerpoint/2010/main" val="2834429076"/>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de-DE"/>
              <a:t>Titelmasterformat durch Klicken bearbeiten</a:t>
            </a:r>
            <a:endParaRPr lang="en-US" dirty="0"/>
          </a:p>
        </p:txBody>
      </p:sp>
      <p:sp>
        <p:nvSpPr>
          <p:cNvPr id="3" name="Content Placeholder 2"/>
          <p:cNvSpPr>
            <a:spLocks noGrp="1"/>
          </p:cNvSpPr>
          <p:nvPr>
            <p:ph sz="half" idx="1"/>
          </p:nvPr>
        </p:nvSpPr>
        <p:spPr>
          <a:xfrm>
            <a:off x="1205344" y="2011680"/>
            <a:ext cx="4754880" cy="420624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Content Placeholder 3"/>
          <p:cNvSpPr>
            <a:spLocks noGrp="1"/>
          </p:cNvSpPr>
          <p:nvPr>
            <p:ph sz="half" idx="2"/>
          </p:nvPr>
        </p:nvSpPr>
        <p:spPr>
          <a:xfrm>
            <a:off x="6230391" y="2011680"/>
            <a:ext cx="4754880" cy="420624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5/2/2023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‹Nr.›</a:t>
            </a:fld>
            <a:endParaRPr lang="en-US" dirty="0"/>
          </a:p>
        </p:txBody>
      </p:sp>
    </p:spTree>
    <p:extLst>
      <p:ext uri="{BB962C8B-B14F-4D97-AF65-F5344CB8AC3E}">
        <p14:creationId xmlns:p14="http://schemas.microsoft.com/office/powerpoint/2010/main" val="341709755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de-DE"/>
              <a:t>Titelmasterformat durch Klicken bearbeiten</a:t>
            </a:r>
            <a:endParaRPr lang="en-US" dirty="0"/>
          </a:p>
        </p:txBody>
      </p:sp>
      <p:sp>
        <p:nvSpPr>
          <p:cNvPr id="3" name="Text Placeholder 2"/>
          <p:cNvSpPr>
            <a:spLocks noGrp="1"/>
          </p:cNvSpPr>
          <p:nvPr>
            <p:ph type="body" idx="1"/>
          </p:nvPr>
        </p:nvSpPr>
        <p:spPr>
          <a:xfrm>
            <a:off x="1207008" y="1913470"/>
            <a:ext cx="4754880" cy="743094"/>
          </a:xfrm>
        </p:spPr>
        <p:txBody>
          <a:bodyPr anchor="ctr">
            <a:normAutofit/>
          </a:bodyPr>
          <a:lstStyle>
            <a:lvl1pPr marL="0" indent="0">
              <a:buNone/>
              <a:defRPr sz="21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 bearbeiten</a:t>
            </a:r>
          </a:p>
        </p:txBody>
      </p:sp>
      <p:sp>
        <p:nvSpPr>
          <p:cNvPr id="4" name="Content Placeholder 3"/>
          <p:cNvSpPr>
            <a:spLocks noGrp="1"/>
          </p:cNvSpPr>
          <p:nvPr>
            <p:ph sz="half" idx="2"/>
          </p:nvPr>
        </p:nvSpPr>
        <p:spPr>
          <a:xfrm>
            <a:off x="1207008" y="2656566"/>
            <a:ext cx="4754880" cy="35661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Text Placeholder 4"/>
          <p:cNvSpPr>
            <a:spLocks noGrp="1"/>
          </p:cNvSpPr>
          <p:nvPr>
            <p:ph type="body" sz="quarter" idx="3"/>
          </p:nvPr>
        </p:nvSpPr>
        <p:spPr>
          <a:xfrm>
            <a:off x="6231230" y="1913470"/>
            <a:ext cx="4754880" cy="743094"/>
          </a:xfrm>
        </p:spPr>
        <p:txBody>
          <a:bodyPr anchor="ctr">
            <a:normAutofit/>
          </a:bodyPr>
          <a:lstStyle>
            <a:lvl1pPr marL="0" indent="0">
              <a:buNone/>
              <a:defRPr sz="21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 bearbeiten</a:t>
            </a:r>
          </a:p>
        </p:txBody>
      </p:sp>
      <p:sp>
        <p:nvSpPr>
          <p:cNvPr id="6" name="Content Placeholder 5"/>
          <p:cNvSpPr>
            <a:spLocks noGrp="1"/>
          </p:cNvSpPr>
          <p:nvPr>
            <p:ph sz="quarter" idx="4"/>
          </p:nvPr>
        </p:nvSpPr>
        <p:spPr>
          <a:xfrm>
            <a:off x="6231230" y="2656564"/>
            <a:ext cx="4754880" cy="35661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5/2/2023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‹Nr.›</a:t>
            </a:fld>
            <a:endParaRPr lang="en-US" dirty="0"/>
          </a:p>
        </p:txBody>
      </p:sp>
    </p:spTree>
    <p:extLst>
      <p:ext uri="{BB962C8B-B14F-4D97-AF65-F5344CB8AC3E}">
        <p14:creationId xmlns:p14="http://schemas.microsoft.com/office/powerpoint/2010/main" val="202512937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Titelmasterformat durch Klicken bearbeiten</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5/2/2023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‹Nr.›</a:t>
            </a:fld>
            <a:endParaRPr lang="en-US" dirty="0"/>
          </a:p>
        </p:txBody>
      </p:sp>
    </p:spTree>
    <p:extLst>
      <p:ext uri="{BB962C8B-B14F-4D97-AF65-F5344CB8AC3E}">
        <p14:creationId xmlns:p14="http://schemas.microsoft.com/office/powerpoint/2010/main" val="331475652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blank" preserve="1">
  <p:cSld name="Leer">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5/2/2023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‹Nr.›</a:t>
            </a:fld>
            <a:endParaRPr lang="en-US" dirty="0"/>
          </a:p>
        </p:txBody>
      </p:sp>
    </p:spTree>
    <p:extLst>
      <p:ext uri="{BB962C8B-B14F-4D97-AF65-F5344CB8AC3E}">
        <p14:creationId xmlns:p14="http://schemas.microsoft.com/office/powerpoint/2010/main" val="230790756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de-DE"/>
              <a:t>Titelmasterformat durch Klicken bearbeiten</a:t>
            </a:r>
            <a:endParaRPr lang="en-US" dirty="0"/>
          </a:p>
        </p:txBody>
      </p:sp>
      <p:sp>
        <p:nvSpPr>
          <p:cNvPr id="3" name="Content Placeholder 2"/>
          <p:cNvSpPr>
            <a:spLocks noGrp="1"/>
          </p:cNvSpPr>
          <p:nvPr>
            <p:ph idx="1"/>
          </p:nvPr>
        </p:nvSpPr>
        <p:spPr>
          <a:xfrm>
            <a:off x="1207008" y="2120054"/>
            <a:ext cx="6126480" cy="41148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Text Placeholder 3"/>
          <p:cNvSpPr>
            <a:spLocks noGrp="1"/>
          </p:cNvSpPr>
          <p:nvPr>
            <p:ph type="body" sz="half" idx="2"/>
          </p:nvPr>
        </p:nvSpPr>
        <p:spPr>
          <a:xfrm>
            <a:off x="7789023" y="2147486"/>
            <a:ext cx="3200400" cy="3432319"/>
          </a:xfrm>
        </p:spPr>
        <p:txBody>
          <a:bodyPr>
            <a:normAutofit/>
          </a:bodyPr>
          <a:lstStyle>
            <a:lvl1pPr marL="0" indent="0">
              <a:lnSpc>
                <a:spcPct val="95000"/>
              </a:lnSpc>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Textmasterformat bearbeiten</a:t>
            </a:r>
          </a:p>
        </p:txBody>
      </p:sp>
      <p:sp>
        <p:nvSpPr>
          <p:cNvPr id="5" name="Date Placeholder 4"/>
          <p:cNvSpPr>
            <a:spLocks noGrp="1"/>
          </p:cNvSpPr>
          <p:nvPr>
            <p:ph type="dt" sz="half" idx="10"/>
          </p:nvPr>
        </p:nvSpPr>
        <p:spPr/>
        <p:txBody>
          <a:bodyPr/>
          <a:lstStyle/>
          <a:p>
            <a:fld id="{B61BEF0D-F0BB-DE4B-95CE-6DB70DBA9567}" type="datetimeFigureOut">
              <a:rPr lang="en-US" smtClean="0"/>
              <a:pPr/>
              <a:t>5/2/2023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‹Nr.›</a:t>
            </a:fld>
            <a:endParaRPr lang="en-US" dirty="0"/>
          </a:p>
        </p:txBody>
      </p:sp>
    </p:spTree>
    <p:extLst>
      <p:ext uri="{BB962C8B-B14F-4D97-AF65-F5344CB8AC3E}">
        <p14:creationId xmlns:p14="http://schemas.microsoft.com/office/powerpoint/2010/main" val="14480296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Inhaltsplatzhalter 2"/>
          <p:cNvSpPr>
            <a:spLocks noGrp="1"/>
          </p:cNvSpPr>
          <p:nvPr>
            <p:ph idx="1"/>
          </p:nvPr>
        </p:nvSpPr>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p:cNvSpPr>
            <a:spLocks noGrp="1"/>
          </p:cNvSpPr>
          <p:nvPr>
            <p:ph type="dt" sz="half" idx="10"/>
          </p:nvPr>
        </p:nvSpPr>
        <p:spPr/>
        <p:txBody>
          <a:bodyPr/>
          <a:lstStyle/>
          <a:p>
            <a:fld id="{120AC46E-CA6A-46E4-9192-E39686753582}" type="datetimeFigureOut">
              <a:rPr lang="de-DE" smtClean="0"/>
              <a:t>02.05.2023</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F19CDD9D-F820-457B-A6E5-605A6767A30E}" type="slidenum">
              <a:rPr lang="de-DE" smtClean="0"/>
              <a:t>‹Nr.›</a:t>
            </a:fld>
            <a:endParaRPr lang="de-DE"/>
          </a:p>
        </p:txBody>
      </p:sp>
    </p:spTree>
    <p:extLst>
      <p:ext uri="{BB962C8B-B14F-4D97-AF65-F5344CB8AC3E}">
        <p14:creationId xmlns:p14="http://schemas.microsoft.com/office/powerpoint/2010/main" val="237304667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de-DE"/>
              <a:t>Titelmasterformat durch Klicken bearbeiten</a:t>
            </a:r>
            <a:endParaRPr lang="en-US" dirty="0"/>
          </a:p>
        </p:txBody>
      </p:sp>
      <p:sp>
        <p:nvSpPr>
          <p:cNvPr id="3" name="Picture Placeholder 2"/>
          <p:cNvSpPr>
            <a:spLocks noGrp="1" noChangeAspect="1"/>
          </p:cNvSpPr>
          <p:nvPr>
            <p:ph type="pic" idx="1"/>
          </p:nvPr>
        </p:nvSpPr>
        <p:spPr>
          <a:xfrm>
            <a:off x="1280160" y="2211494"/>
            <a:ext cx="6126480" cy="3931920"/>
          </a:xfrm>
          <a:solidFill>
            <a:schemeClr val="tx2">
              <a:lumMod val="60000"/>
              <a:lumOff val="40000"/>
            </a:schemeClr>
          </a:solidFill>
        </p:spPr>
        <p:txBody>
          <a:bodyPr tIns="365760" anchor="t"/>
          <a:lstStyle>
            <a:lvl1pPr marL="0" indent="0" algn="ctr">
              <a:buNone/>
              <a:defRPr sz="3200">
                <a:solidFill>
                  <a:schemeClr val="tx1">
                    <a:lumMod val="50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de-DE"/>
              <a:t>Bild durch Klicken auf Symbol hinzufügen</a:t>
            </a:r>
            <a:endParaRPr lang="en-US" dirty="0"/>
          </a:p>
        </p:txBody>
      </p:sp>
      <p:sp>
        <p:nvSpPr>
          <p:cNvPr id="4" name="Text Placeholder 3"/>
          <p:cNvSpPr>
            <a:spLocks noGrp="1"/>
          </p:cNvSpPr>
          <p:nvPr>
            <p:ph type="body" sz="half" idx="2"/>
          </p:nvPr>
        </p:nvSpPr>
        <p:spPr>
          <a:xfrm>
            <a:off x="7790688" y="2150621"/>
            <a:ext cx="3200400" cy="3429000"/>
          </a:xfrm>
        </p:spPr>
        <p:txBody>
          <a:bodyPr>
            <a:normAutofit/>
          </a:bodyPr>
          <a:lstStyle>
            <a:lvl1pPr marL="0" indent="0">
              <a:lnSpc>
                <a:spcPct val="95000"/>
              </a:lnSpc>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Textmasterformat bearbeiten</a:t>
            </a:r>
          </a:p>
        </p:txBody>
      </p:sp>
      <p:sp>
        <p:nvSpPr>
          <p:cNvPr id="5" name="Date Placeholder 4"/>
          <p:cNvSpPr>
            <a:spLocks noGrp="1"/>
          </p:cNvSpPr>
          <p:nvPr>
            <p:ph type="dt" sz="half" idx="10"/>
          </p:nvPr>
        </p:nvSpPr>
        <p:spPr/>
        <p:txBody>
          <a:bodyPr/>
          <a:lstStyle/>
          <a:p>
            <a:fld id="{B61BEF0D-F0BB-DE4B-95CE-6DB70DBA9567}" type="datetimeFigureOut">
              <a:rPr lang="en-US" smtClean="0"/>
              <a:pPr/>
              <a:t>5/2/2023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‹Nr.›</a:t>
            </a:fld>
            <a:endParaRPr lang="en-US" dirty="0"/>
          </a:p>
        </p:txBody>
      </p:sp>
    </p:spTree>
    <p:extLst>
      <p:ext uri="{BB962C8B-B14F-4D97-AF65-F5344CB8AC3E}">
        <p14:creationId xmlns:p14="http://schemas.microsoft.com/office/powerpoint/2010/main" val="29560815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Titelmasterformat durch Klicken bearbeiten</a:t>
            </a:r>
            <a:endParaRPr lang="en-US" dirty="0"/>
          </a:p>
        </p:txBody>
      </p:sp>
      <p:sp>
        <p:nvSpPr>
          <p:cNvPr id="3" name="Vertical Text Placeholder 2"/>
          <p:cNvSpPr>
            <a:spLocks noGrp="1"/>
          </p:cNvSpPr>
          <p:nvPr>
            <p:ph type="body" orient="vert" idx="1"/>
          </p:nvPr>
        </p:nvSpPr>
        <p:spPr/>
        <p:txBody>
          <a:bodyPr vert="eaVert"/>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5/2/2023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‹Nr.›</a:t>
            </a:fld>
            <a:endParaRPr lang="en-US" dirty="0"/>
          </a:p>
        </p:txBody>
      </p:sp>
    </p:spTree>
    <p:extLst>
      <p:ext uri="{BB962C8B-B14F-4D97-AF65-F5344CB8AC3E}">
        <p14:creationId xmlns:p14="http://schemas.microsoft.com/office/powerpoint/2010/main" val="418516141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vertTitleAndTx" preserve="1">
  <p:cSld name="Vertikaler Titel und Text">
    <p:spTree>
      <p:nvGrpSpPr>
        <p:cNvPr id="1" name=""/>
        <p:cNvGrpSpPr/>
        <p:nvPr/>
      </p:nvGrpSpPr>
      <p:grpSpPr>
        <a:xfrm>
          <a:off x="0" y="0"/>
          <a:ext cx="0" cy="0"/>
          <a:chOff x="0" y="0"/>
          <a:chExt cx="0" cy="0"/>
        </a:xfrm>
      </p:grpSpPr>
      <p:sp>
        <p:nvSpPr>
          <p:cNvPr id="7" name="Rectangle 6"/>
          <p:cNvSpPr/>
          <p:nvPr/>
        </p:nvSpPr>
        <p:spPr>
          <a:xfrm>
            <a:off x="9019312" y="0"/>
            <a:ext cx="27432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9160624" y="274638"/>
            <a:ext cx="2402380" cy="5897562"/>
          </a:xfrm>
        </p:spPr>
        <p:txBody>
          <a:bodyPr vert="eaVert"/>
          <a:lstStyle/>
          <a:p>
            <a:r>
              <a:rPr lang="de-DE"/>
              <a:t>Titelmasterformat durch Klicken bearbeiten</a:t>
            </a:r>
            <a:endParaRPr lang="en-US" dirty="0"/>
          </a:p>
        </p:txBody>
      </p:sp>
      <p:sp>
        <p:nvSpPr>
          <p:cNvPr id="3" name="Vertical Text Placeholder 2"/>
          <p:cNvSpPr>
            <a:spLocks noGrp="1"/>
          </p:cNvSpPr>
          <p:nvPr>
            <p:ph type="body" orient="vert" idx="1"/>
          </p:nvPr>
        </p:nvSpPr>
        <p:spPr>
          <a:xfrm>
            <a:off x="838199" y="274638"/>
            <a:ext cx="7973291" cy="5897562"/>
          </a:xfrm>
        </p:spPr>
        <p:txBody>
          <a:bodyPr vert="eaVert"/>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a:xfrm>
            <a:off x="838200" y="6422854"/>
            <a:ext cx="2743196" cy="365125"/>
          </a:xfrm>
        </p:spPr>
        <p:txBody>
          <a:bodyPr/>
          <a:lstStyle/>
          <a:p>
            <a:fld id="{B61BEF0D-F0BB-DE4B-95CE-6DB70DBA9567}" type="datetimeFigureOut">
              <a:rPr lang="en-US" smtClean="0"/>
              <a:pPr/>
              <a:t>5/2/2023</a:t>
            </a:fld>
            <a:endParaRPr lang="en-US" dirty="0"/>
          </a:p>
        </p:txBody>
      </p:sp>
      <p:sp>
        <p:nvSpPr>
          <p:cNvPr id="5" name="Footer Placeholder 4"/>
          <p:cNvSpPr>
            <a:spLocks noGrp="1"/>
          </p:cNvSpPr>
          <p:nvPr>
            <p:ph type="ftr" sz="quarter" idx="11"/>
          </p:nvPr>
        </p:nvSpPr>
        <p:spPr>
          <a:xfrm>
            <a:off x="3776135" y="6422854"/>
            <a:ext cx="4279669" cy="365125"/>
          </a:xfrm>
        </p:spPr>
        <p:txBody>
          <a:bodyPr/>
          <a:lstStyle/>
          <a:p>
            <a:endParaRPr lang="en-US" dirty="0"/>
          </a:p>
        </p:txBody>
      </p:sp>
      <p:sp>
        <p:nvSpPr>
          <p:cNvPr id="6" name="Slide Number Placeholder 5"/>
          <p:cNvSpPr>
            <a:spLocks noGrp="1"/>
          </p:cNvSpPr>
          <p:nvPr>
            <p:ph type="sldNum" sz="quarter" idx="12"/>
          </p:nvPr>
        </p:nvSpPr>
        <p:spPr>
          <a:xfrm>
            <a:off x="8073048" y="6422854"/>
            <a:ext cx="879759" cy="365125"/>
          </a:xfrm>
        </p:spPr>
        <p:txBody>
          <a:bodyPr/>
          <a:lstStyle/>
          <a:p>
            <a:fld id="{D57F1E4F-1CFF-5643-939E-217C01CDF565}" type="slidenum">
              <a:rPr lang="en-US" smtClean="0"/>
              <a:pPr/>
              <a:t>‹Nr.›</a:t>
            </a:fld>
            <a:endParaRPr lang="en-US" dirty="0"/>
          </a:p>
        </p:txBody>
      </p:sp>
    </p:spTree>
    <p:extLst>
      <p:ext uri="{BB962C8B-B14F-4D97-AF65-F5344CB8AC3E}">
        <p14:creationId xmlns:p14="http://schemas.microsoft.com/office/powerpoint/2010/main" val="23114861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831850" y="1709738"/>
            <a:ext cx="10515600" cy="2852737"/>
          </a:xfrm>
        </p:spPr>
        <p:txBody>
          <a:bodyPr anchor="b"/>
          <a:lstStyle>
            <a:lvl1pPr>
              <a:defRPr sz="6000"/>
            </a:lvl1pPr>
          </a:lstStyle>
          <a:p>
            <a:r>
              <a:rPr lang="de-DE"/>
              <a:t>Titelmasterformat durch Klicken bearbeiten</a:t>
            </a:r>
          </a:p>
        </p:txBody>
      </p:sp>
      <p:sp>
        <p:nvSpPr>
          <p:cNvPr id="3" name="Textplatzhalt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Formatvorlagen des Textmasters bearbeiten</a:t>
            </a:r>
          </a:p>
        </p:txBody>
      </p:sp>
      <p:sp>
        <p:nvSpPr>
          <p:cNvPr id="4" name="Datumsplatzhalter 3"/>
          <p:cNvSpPr>
            <a:spLocks noGrp="1"/>
          </p:cNvSpPr>
          <p:nvPr>
            <p:ph type="dt" sz="half" idx="10"/>
          </p:nvPr>
        </p:nvSpPr>
        <p:spPr/>
        <p:txBody>
          <a:bodyPr/>
          <a:lstStyle/>
          <a:p>
            <a:fld id="{120AC46E-CA6A-46E4-9192-E39686753582}" type="datetimeFigureOut">
              <a:rPr lang="de-DE" smtClean="0"/>
              <a:t>02.05.2023</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F19CDD9D-F820-457B-A6E5-605A6767A30E}" type="slidenum">
              <a:rPr lang="de-DE" smtClean="0"/>
              <a:t>‹Nr.›</a:t>
            </a:fld>
            <a:endParaRPr lang="de-DE"/>
          </a:p>
        </p:txBody>
      </p:sp>
    </p:spTree>
    <p:extLst>
      <p:ext uri="{BB962C8B-B14F-4D97-AF65-F5344CB8AC3E}">
        <p14:creationId xmlns:p14="http://schemas.microsoft.com/office/powerpoint/2010/main" val="32403317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Inhaltsplatzhalter 2"/>
          <p:cNvSpPr>
            <a:spLocks noGrp="1"/>
          </p:cNvSpPr>
          <p:nvPr>
            <p:ph sz="half" idx="1"/>
          </p:nvPr>
        </p:nvSpPr>
        <p:spPr>
          <a:xfrm>
            <a:off x="838200" y="1825625"/>
            <a:ext cx="5181600" cy="4351338"/>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p:cNvSpPr>
            <a:spLocks noGrp="1"/>
          </p:cNvSpPr>
          <p:nvPr>
            <p:ph sz="half" idx="2"/>
          </p:nvPr>
        </p:nvSpPr>
        <p:spPr>
          <a:xfrm>
            <a:off x="6172200" y="1825625"/>
            <a:ext cx="5181600" cy="4351338"/>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5" name="Datumsplatzhalter 4"/>
          <p:cNvSpPr>
            <a:spLocks noGrp="1"/>
          </p:cNvSpPr>
          <p:nvPr>
            <p:ph type="dt" sz="half" idx="10"/>
          </p:nvPr>
        </p:nvSpPr>
        <p:spPr/>
        <p:txBody>
          <a:bodyPr/>
          <a:lstStyle/>
          <a:p>
            <a:fld id="{120AC46E-CA6A-46E4-9192-E39686753582}" type="datetimeFigureOut">
              <a:rPr lang="de-DE" smtClean="0"/>
              <a:t>02.05.2023</a:t>
            </a:fld>
            <a:endParaRPr lang="de-DE"/>
          </a:p>
        </p:txBody>
      </p:sp>
      <p:sp>
        <p:nvSpPr>
          <p:cNvPr id="6" name="Fußzeilenplatzhalter 5"/>
          <p:cNvSpPr>
            <a:spLocks noGrp="1"/>
          </p:cNvSpPr>
          <p:nvPr>
            <p:ph type="ftr" sz="quarter" idx="11"/>
          </p:nvPr>
        </p:nvSpPr>
        <p:spPr/>
        <p:txBody>
          <a:bodyPr/>
          <a:lstStyle/>
          <a:p>
            <a:endParaRPr lang="de-DE"/>
          </a:p>
        </p:txBody>
      </p:sp>
      <p:sp>
        <p:nvSpPr>
          <p:cNvPr id="7" name="Foliennummernplatzhalter 6"/>
          <p:cNvSpPr>
            <a:spLocks noGrp="1"/>
          </p:cNvSpPr>
          <p:nvPr>
            <p:ph type="sldNum" sz="quarter" idx="12"/>
          </p:nvPr>
        </p:nvSpPr>
        <p:spPr/>
        <p:txBody>
          <a:bodyPr/>
          <a:lstStyle/>
          <a:p>
            <a:fld id="{F19CDD9D-F820-457B-A6E5-605A6767A30E}" type="slidenum">
              <a:rPr lang="de-DE" smtClean="0"/>
              <a:t>‹Nr.›</a:t>
            </a:fld>
            <a:endParaRPr lang="de-DE"/>
          </a:p>
        </p:txBody>
      </p:sp>
    </p:spTree>
    <p:extLst>
      <p:ext uri="{BB962C8B-B14F-4D97-AF65-F5344CB8AC3E}">
        <p14:creationId xmlns:p14="http://schemas.microsoft.com/office/powerpoint/2010/main" val="21565487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a:xfrm>
            <a:off x="839788" y="365125"/>
            <a:ext cx="10515600" cy="1325563"/>
          </a:xfrm>
        </p:spPr>
        <p:txBody>
          <a:bodyPr/>
          <a:lstStyle/>
          <a:p>
            <a:r>
              <a:rPr lang="de-DE"/>
              <a:t>Titelmasterformat durch Klicken bearbeiten</a:t>
            </a:r>
          </a:p>
        </p:txBody>
      </p:sp>
      <p:sp>
        <p:nvSpPr>
          <p:cNvPr id="3" name="Textplatzhalt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Formatvorlagen des Textmasters bearbeiten</a:t>
            </a:r>
          </a:p>
        </p:txBody>
      </p:sp>
      <p:sp>
        <p:nvSpPr>
          <p:cNvPr id="4" name="Inhaltsplatzhalter 3"/>
          <p:cNvSpPr>
            <a:spLocks noGrp="1"/>
          </p:cNvSpPr>
          <p:nvPr>
            <p:ph sz="half" idx="2"/>
          </p:nvPr>
        </p:nvSpPr>
        <p:spPr>
          <a:xfrm>
            <a:off x="839788" y="2505075"/>
            <a:ext cx="5157787" cy="3684588"/>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5" name="Textplatzhalt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Formatvorlagen des Textmasters bearbeiten</a:t>
            </a:r>
          </a:p>
        </p:txBody>
      </p:sp>
      <p:sp>
        <p:nvSpPr>
          <p:cNvPr id="6" name="Inhaltsplatzhalter 5"/>
          <p:cNvSpPr>
            <a:spLocks noGrp="1"/>
          </p:cNvSpPr>
          <p:nvPr>
            <p:ph sz="quarter" idx="4"/>
          </p:nvPr>
        </p:nvSpPr>
        <p:spPr>
          <a:xfrm>
            <a:off x="6172200" y="2505075"/>
            <a:ext cx="5183188" cy="3684588"/>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7" name="Datumsplatzhalter 6"/>
          <p:cNvSpPr>
            <a:spLocks noGrp="1"/>
          </p:cNvSpPr>
          <p:nvPr>
            <p:ph type="dt" sz="half" idx="10"/>
          </p:nvPr>
        </p:nvSpPr>
        <p:spPr/>
        <p:txBody>
          <a:bodyPr/>
          <a:lstStyle/>
          <a:p>
            <a:fld id="{120AC46E-CA6A-46E4-9192-E39686753582}" type="datetimeFigureOut">
              <a:rPr lang="de-DE" smtClean="0"/>
              <a:t>02.05.2023</a:t>
            </a:fld>
            <a:endParaRPr lang="de-DE"/>
          </a:p>
        </p:txBody>
      </p:sp>
      <p:sp>
        <p:nvSpPr>
          <p:cNvPr id="8" name="Fußzeilenplatzhalter 7"/>
          <p:cNvSpPr>
            <a:spLocks noGrp="1"/>
          </p:cNvSpPr>
          <p:nvPr>
            <p:ph type="ftr" sz="quarter" idx="11"/>
          </p:nvPr>
        </p:nvSpPr>
        <p:spPr/>
        <p:txBody>
          <a:bodyPr/>
          <a:lstStyle/>
          <a:p>
            <a:endParaRPr lang="de-DE"/>
          </a:p>
        </p:txBody>
      </p:sp>
      <p:sp>
        <p:nvSpPr>
          <p:cNvPr id="9" name="Foliennummernplatzhalter 8"/>
          <p:cNvSpPr>
            <a:spLocks noGrp="1"/>
          </p:cNvSpPr>
          <p:nvPr>
            <p:ph type="sldNum" sz="quarter" idx="12"/>
          </p:nvPr>
        </p:nvSpPr>
        <p:spPr/>
        <p:txBody>
          <a:bodyPr/>
          <a:lstStyle/>
          <a:p>
            <a:fld id="{F19CDD9D-F820-457B-A6E5-605A6767A30E}" type="slidenum">
              <a:rPr lang="de-DE" smtClean="0"/>
              <a:t>‹Nr.›</a:t>
            </a:fld>
            <a:endParaRPr lang="de-DE"/>
          </a:p>
        </p:txBody>
      </p:sp>
    </p:spTree>
    <p:extLst>
      <p:ext uri="{BB962C8B-B14F-4D97-AF65-F5344CB8AC3E}">
        <p14:creationId xmlns:p14="http://schemas.microsoft.com/office/powerpoint/2010/main" val="33397141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Datumsplatzhalter 2"/>
          <p:cNvSpPr>
            <a:spLocks noGrp="1"/>
          </p:cNvSpPr>
          <p:nvPr>
            <p:ph type="dt" sz="half" idx="10"/>
          </p:nvPr>
        </p:nvSpPr>
        <p:spPr/>
        <p:txBody>
          <a:bodyPr/>
          <a:lstStyle/>
          <a:p>
            <a:fld id="{120AC46E-CA6A-46E4-9192-E39686753582}" type="datetimeFigureOut">
              <a:rPr lang="de-DE" smtClean="0"/>
              <a:t>02.05.2023</a:t>
            </a:fld>
            <a:endParaRPr lang="de-DE"/>
          </a:p>
        </p:txBody>
      </p:sp>
      <p:sp>
        <p:nvSpPr>
          <p:cNvPr id="4" name="Fußzeilenplatzhalter 3"/>
          <p:cNvSpPr>
            <a:spLocks noGrp="1"/>
          </p:cNvSpPr>
          <p:nvPr>
            <p:ph type="ftr" sz="quarter" idx="11"/>
          </p:nvPr>
        </p:nvSpPr>
        <p:spPr/>
        <p:txBody>
          <a:bodyPr/>
          <a:lstStyle/>
          <a:p>
            <a:endParaRPr lang="de-DE"/>
          </a:p>
        </p:txBody>
      </p:sp>
      <p:sp>
        <p:nvSpPr>
          <p:cNvPr id="5" name="Foliennummernplatzhalter 4"/>
          <p:cNvSpPr>
            <a:spLocks noGrp="1"/>
          </p:cNvSpPr>
          <p:nvPr>
            <p:ph type="sldNum" sz="quarter" idx="12"/>
          </p:nvPr>
        </p:nvSpPr>
        <p:spPr/>
        <p:txBody>
          <a:bodyPr/>
          <a:lstStyle/>
          <a:p>
            <a:fld id="{F19CDD9D-F820-457B-A6E5-605A6767A30E}" type="slidenum">
              <a:rPr lang="de-DE" smtClean="0"/>
              <a:t>‹Nr.›</a:t>
            </a:fld>
            <a:endParaRPr lang="de-DE"/>
          </a:p>
        </p:txBody>
      </p:sp>
    </p:spTree>
    <p:extLst>
      <p:ext uri="{BB962C8B-B14F-4D97-AF65-F5344CB8AC3E}">
        <p14:creationId xmlns:p14="http://schemas.microsoft.com/office/powerpoint/2010/main" val="41000264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120AC46E-CA6A-46E4-9192-E39686753582}" type="datetimeFigureOut">
              <a:rPr lang="de-DE" smtClean="0"/>
              <a:t>02.05.2023</a:t>
            </a:fld>
            <a:endParaRPr lang="de-DE"/>
          </a:p>
        </p:txBody>
      </p:sp>
      <p:sp>
        <p:nvSpPr>
          <p:cNvPr id="3" name="Fußzeilenplatzhalter 2"/>
          <p:cNvSpPr>
            <a:spLocks noGrp="1"/>
          </p:cNvSpPr>
          <p:nvPr>
            <p:ph type="ftr" sz="quarter" idx="11"/>
          </p:nvPr>
        </p:nvSpPr>
        <p:spPr/>
        <p:txBody>
          <a:bodyPr/>
          <a:lstStyle/>
          <a:p>
            <a:endParaRPr lang="de-DE"/>
          </a:p>
        </p:txBody>
      </p:sp>
      <p:sp>
        <p:nvSpPr>
          <p:cNvPr id="4" name="Foliennummernplatzhalter 3"/>
          <p:cNvSpPr>
            <a:spLocks noGrp="1"/>
          </p:cNvSpPr>
          <p:nvPr>
            <p:ph type="sldNum" sz="quarter" idx="12"/>
          </p:nvPr>
        </p:nvSpPr>
        <p:spPr/>
        <p:txBody>
          <a:bodyPr/>
          <a:lstStyle/>
          <a:p>
            <a:fld id="{F19CDD9D-F820-457B-A6E5-605A6767A30E}" type="slidenum">
              <a:rPr lang="de-DE" smtClean="0"/>
              <a:t>‹Nr.›</a:t>
            </a:fld>
            <a:endParaRPr lang="de-DE"/>
          </a:p>
        </p:txBody>
      </p:sp>
    </p:spTree>
    <p:extLst>
      <p:ext uri="{BB962C8B-B14F-4D97-AF65-F5344CB8AC3E}">
        <p14:creationId xmlns:p14="http://schemas.microsoft.com/office/powerpoint/2010/main" val="36862670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839788" y="457200"/>
            <a:ext cx="3932237" cy="1600200"/>
          </a:xfrm>
        </p:spPr>
        <p:txBody>
          <a:bodyPr anchor="b"/>
          <a:lstStyle>
            <a:lvl1pPr>
              <a:defRPr sz="3200"/>
            </a:lvl1pPr>
          </a:lstStyle>
          <a:p>
            <a:r>
              <a:rPr lang="de-DE"/>
              <a:t>Titelmasterformat durch Klicken bearbeiten</a:t>
            </a:r>
          </a:p>
        </p:txBody>
      </p:sp>
      <p:sp>
        <p:nvSpPr>
          <p:cNvPr id="3" name="Inhaltsplatzhalt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4" name="Textplatzhalt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Formatvorlagen des Textmasters bearbeiten</a:t>
            </a:r>
          </a:p>
        </p:txBody>
      </p:sp>
      <p:sp>
        <p:nvSpPr>
          <p:cNvPr id="5" name="Datumsplatzhalter 4"/>
          <p:cNvSpPr>
            <a:spLocks noGrp="1"/>
          </p:cNvSpPr>
          <p:nvPr>
            <p:ph type="dt" sz="half" idx="10"/>
          </p:nvPr>
        </p:nvSpPr>
        <p:spPr/>
        <p:txBody>
          <a:bodyPr/>
          <a:lstStyle/>
          <a:p>
            <a:fld id="{120AC46E-CA6A-46E4-9192-E39686753582}" type="datetimeFigureOut">
              <a:rPr lang="de-DE" smtClean="0"/>
              <a:t>02.05.2023</a:t>
            </a:fld>
            <a:endParaRPr lang="de-DE"/>
          </a:p>
        </p:txBody>
      </p:sp>
      <p:sp>
        <p:nvSpPr>
          <p:cNvPr id="6" name="Fußzeilenplatzhalter 5"/>
          <p:cNvSpPr>
            <a:spLocks noGrp="1"/>
          </p:cNvSpPr>
          <p:nvPr>
            <p:ph type="ftr" sz="quarter" idx="11"/>
          </p:nvPr>
        </p:nvSpPr>
        <p:spPr/>
        <p:txBody>
          <a:bodyPr/>
          <a:lstStyle/>
          <a:p>
            <a:endParaRPr lang="de-DE"/>
          </a:p>
        </p:txBody>
      </p:sp>
      <p:sp>
        <p:nvSpPr>
          <p:cNvPr id="7" name="Foliennummernplatzhalter 6"/>
          <p:cNvSpPr>
            <a:spLocks noGrp="1"/>
          </p:cNvSpPr>
          <p:nvPr>
            <p:ph type="sldNum" sz="quarter" idx="12"/>
          </p:nvPr>
        </p:nvSpPr>
        <p:spPr/>
        <p:txBody>
          <a:bodyPr/>
          <a:lstStyle/>
          <a:p>
            <a:fld id="{F19CDD9D-F820-457B-A6E5-605A6767A30E}" type="slidenum">
              <a:rPr lang="de-DE" smtClean="0"/>
              <a:t>‹Nr.›</a:t>
            </a:fld>
            <a:endParaRPr lang="de-DE"/>
          </a:p>
        </p:txBody>
      </p:sp>
    </p:spTree>
    <p:extLst>
      <p:ext uri="{BB962C8B-B14F-4D97-AF65-F5344CB8AC3E}">
        <p14:creationId xmlns:p14="http://schemas.microsoft.com/office/powerpoint/2010/main" val="33658355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839788" y="457200"/>
            <a:ext cx="3932237" cy="1600200"/>
          </a:xfrm>
        </p:spPr>
        <p:txBody>
          <a:bodyPr anchor="b"/>
          <a:lstStyle>
            <a:lvl1pPr>
              <a:defRPr sz="3200"/>
            </a:lvl1pPr>
          </a:lstStyle>
          <a:p>
            <a:r>
              <a:rPr lang="de-DE"/>
              <a:t>Titelmasterformat durch Klicken bearbeiten</a:t>
            </a:r>
          </a:p>
        </p:txBody>
      </p:sp>
      <p:sp>
        <p:nvSpPr>
          <p:cNvPr id="3" name="Bildplatzhalt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platzhalt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Formatvorlagen des Textmasters bearbeiten</a:t>
            </a:r>
          </a:p>
        </p:txBody>
      </p:sp>
      <p:sp>
        <p:nvSpPr>
          <p:cNvPr id="5" name="Datumsplatzhalter 4"/>
          <p:cNvSpPr>
            <a:spLocks noGrp="1"/>
          </p:cNvSpPr>
          <p:nvPr>
            <p:ph type="dt" sz="half" idx="10"/>
          </p:nvPr>
        </p:nvSpPr>
        <p:spPr/>
        <p:txBody>
          <a:bodyPr/>
          <a:lstStyle/>
          <a:p>
            <a:fld id="{120AC46E-CA6A-46E4-9192-E39686753582}" type="datetimeFigureOut">
              <a:rPr lang="de-DE" smtClean="0"/>
              <a:t>02.05.2023</a:t>
            </a:fld>
            <a:endParaRPr lang="de-DE"/>
          </a:p>
        </p:txBody>
      </p:sp>
      <p:sp>
        <p:nvSpPr>
          <p:cNvPr id="6" name="Fußzeilenplatzhalter 5"/>
          <p:cNvSpPr>
            <a:spLocks noGrp="1"/>
          </p:cNvSpPr>
          <p:nvPr>
            <p:ph type="ftr" sz="quarter" idx="11"/>
          </p:nvPr>
        </p:nvSpPr>
        <p:spPr/>
        <p:txBody>
          <a:bodyPr/>
          <a:lstStyle/>
          <a:p>
            <a:endParaRPr lang="de-DE"/>
          </a:p>
        </p:txBody>
      </p:sp>
      <p:sp>
        <p:nvSpPr>
          <p:cNvPr id="7" name="Foliennummernplatzhalter 6"/>
          <p:cNvSpPr>
            <a:spLocks noGrp="1"/>
          </p:cNvSpPr>
          <p:nvPr>
            <p:ph type="sldNum" sz="quarter" idx="12"/>
          </p:nvPr>
        </p:nvSpPr>
        <p:spPr/>
        <p:txBody>
          <a:bodyPr/>
          <a:lstStyle/>
          <a:p>
            <a:fld id="{F19CDD9D-F820-457B-A6E5-605A6767A30E}" type="slidenum">
              <a:rPr lang="de-DE" smtClean="0"/>
              <a:t>‹Nr.›</a:t>
            </a:fld>
            <a:endParaRPr lang="de-DE"/>
          </a:p>
        </p:txBody>
      </p:sp>
    </p:spTree>
    <p:extLst>
      <p:ext uri="{BB962C8B-B14F-4D97-AF65-F5344CB8AC3E}">
        <p14:creationId xmlns:p14="http://schemas.microsoft.com/office/powerpoint/2010/main" val="6628274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Titelmasterformat durch Klicken bearbeiten</a:t>
            </a:r>
          </a:p>
        </p:txBody>
      </p:sp>
      <p:sp>
        <p:nvSpPr>
          <p:cNvPr id="3" name="Textplatzhalt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20AC46E-CA6A-46E4-9192-E39686753582}" type="datetimeFigureOut">
              <a:rPr lang="de-DE" smtClean="0"/>
              <a:t>02.05.2023</a:t>
            </a:fld>
            <a:endParaRPr lang="de-DE"/>
          </a:p>
        </p:txBody>
      </p:sp>
      <p:sp>
        <p:nvSpPr>
          <p:cNvPr id="5" name="Fußzeilenplatzhalt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DE"/>
          </a:p>
        </p:txBody>
      </p:sp>
      <p:sp>
        <p:nvSpPr>
          <p:cNvPr id="6" name="Foliennummernplatzhalt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19CDD9D-F820-457B-A6E5-605A6767A30E}" type="slidenum">
              <a:rPr lang="de-DE" smtClean="0"/>
              <a:t>‹Nr.›</a:t>
            </a:fld>
            <a:endParaRPr lang="de-DE"/>
          </a:p>
        </p:txBody>
      </p:sp>
    </p:spTree>
    <p:extLst>
      <p:ext uri="{BB962C8B-B14F-4D97-AF65-F5344CB8AC3E}">
        <p14:creationId xmlns:p14="http://schemas.microsoft.com/office/powerpoint/2010/main" val="366813559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7" name="Rectangle 6"/>
          <p:cNvSpPr/>
          <p:nvPr/>
        </p:nvSpPr>
        <p:spPr>
          <a:xfrm>
            <a:off x="483" y="176109"/>
            <a:ext cx="12188952" cy="16459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02919" y="284176"/>
            <a:ext cx="9784080" cy="1508760"/>
          </a:xfrm>
          <a:prstGeom prst="rect">
            <a:avLst/>
          </a:prstGeom>
        </p:spPr>
        <p:txBody>
          <a:bodyPr vert="horz" lIns="91440" tIns="45720" rIns="91440" bIns="45720" rtlCol="0" anchor="ctr">
            <a:normAutofit/>
          </a:bodyPr>
          <a:lstStyle/>
          <a:p>
            <a:r>
              <a:rPr lang="de-DE"/>
              <a:t>Titelmasterformat durch Klicken bearbeiten</a:t>
            </a:r>
            <a:endParaRPr lang="en-US" dirty="0"/>
          </a:p>
        </p:txBody>
      </p:sp>
      <p:sp>
        <p:nvSpPr>
          <p:cNvPr id="3" name="Text Placeholder 2"/>
          <p:cNvSpPr>
            <a:spLocks noGrp="1"/>
          </p:cNvSpPr>
          <p:nvPr>
            <p:ph type="body" idx="1"/>
          </p:nvPr>
        </p:nvSpPr>
        <p:spPr>
          <a:xfrm>
            <a:off x="1202919" y="2011680"/>
            <a:ext cx="9784080" cy="4206240"/>
          </a:xfrm>
          <a:prstGeom prst="rect">
            <a:avLst/>
          </a:prstGeom>
        </p:spPr>
        <p:txBody>
          <a:bodyPr vert="horz" lIns="91440" tIns="45720" rIns="91440" bIns="45720" rtlCol="0">
            <a:normAutofit/>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2"/>
          </p:nvPr>
        </p:nvSpPr>
        <p:spPr>
          <a:xfrm>
            <a:off x="1202266" y="6422854"/>
            <a:ext cx="3000894" cy="365125"/>
          </a:xfrm>
          <a:prstGeom prst="rect">
            <a:avLst/>
          </a:prstGeom>
        </p:spPr>
        <p:txBody>
          <a:bodyPr vert="horz" lIns="91440" tIns="45720" rIns="45720" bIns="45720" rtlCol="0" anchor="ctr"/>
          <a:lstStyle>
            <a:lvl1pPr algn="l">
              <a:defRPr sz="1050">
                <a:solidFill>
                  <a:schemeClr val="tx1"/>
                </a:solidFill>
              </a:defRPr>
            </a:lvl1pPr>
          </a:lstStyle>
          <a:p>
            <a:fld id="{B61BEF0D-F0BB-DE4B-95CE-6DB70DBA9567}" type="datetimeFigureOut">
              <a:rPr lang="en-US" smtClean="0"/>
              <a:pPr/>
              <a:t>5/2/2023</a:t>
            </a:fld>
            <a:endParaRPr lang="en-US" dirty="0"/>
          </a:p>
        </p:txBody>
      </p:sp>
      <p:sp>
        <p:nvSpPr>
          <p:cNvPr id="5" name="Footer Placeholder 4"/>
          <p:cNvSpPr>
            <a:spLocks noGrp="1"/>
          </p:cNvSpPr>
          <p:nvPr>
            <p:ph type="ftr" sz="quarter" idx="3"/>
          </p:nvPr>
        </p:nvSpPr>
        <p:spPr>
          <a:xfrm>
            <a:off x="5596471" y="6422854"/>
            <a:ext cx="5044440" cy="365125"/>
          </a:xfrm>
          <a:prstGeom prst="rect">
            <a:avLst/>
          </a:prstGeom>
        </p:spPr>
        <p:txBody>
          <a:bodyPr vert="horz" lIns="91440" tIns="45720" rIns="91440" bIns="45720" rtlCol="0" anchor="ctr"/>
          <a:lstStyle>
            <a:lvl1pPr algn="r">
              <a:defRPr sz="1050">
                <a:solidFill>
                  <a:schemeClr val="tx1"/>
                </a:solidFill>
              </a:defRPr>
            </a:lvl1pPr>
          </a:lstStyle>
          <a:p>
            <a:endParaRPr lang="en-US" dirty="0"/>
          </a:p>
        </p:txBody>
      </p:sp>
      <p:sp>
        <p:nvSpPr>
          <p:cNvPr id="6" name="Slide Number Placeholder 5"/>
          <p:cNvSpPr>
            <a:spLocks noGrp="1"/>
          </p:cNvSpPr>
          <p:nvPr>
            <p:ph type="sldNum" sz="quarter" idx="4"/>
          </p:nvPr>
        </p:nvSpPr>
        <p:spPr>
          <a:xfrm>
            <a:off x="10658927" y="6422854"/>
            <a:ext cx="946264" cy="365125"/>
          </a:xfrm>
          <a:prstGeom prst="rect">
            <a:avLst/>
          </a:prstGeom>
        </p:spPr>
        <p:txBody>
          <a:bodyPr vert="horz" lIns="45720" tIns="45720" rIns="91440" bIns="45720" rtlCol="0" anchor="ctr"/>
          <a:lstStyle>
            <a:lvl1pPr algn="l">
              <a:defRPr sz="1200" b="0">
                <a:solidFill>
                  <a:schemeClr val="tx1"/>
                </a:solidFill>
              </a:defRPr>
            </a:lvl1pPr>
          </a:lstStyle>
          <a:p>
            <a:fld id="{D57F1E4F-1CFF-5643-939E-217C01CDF565}" type="slidenum">
              <a:rPr lang="en-US" smtClean="0"/>
              <a:pPr/>
              <a:t>‹Nr.›</a:t>
            </a:fld>
            <a:endParaRPr lang="en-US" dirty="0"/>
          </a:p>
        </p:txBody>
      </p:sp>
    </p:spTree>
    <p:extLst>
      <p:ext uri="{BB962C8B-B14F-4D97-AF65-F5344CB8AC3E}">
        <p14:creationId xmlns:p14="http://schemas.microsoft.com/office/powerpoint/2010/main" val="1087361664"/>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85000"/>
        </a:lnSpc>
        <a:spcBef>
          <a:spcPct val="0"/>
        </a:spcBef>
        <a:buNone/>
        <a:defRPr sz="4000" kern="1200" cap="all" baseline="0">
          <a:solidFill>
            <a:schemeClr val="bg2"/>
          </a:solidFill>
          <a:latin typeface="+mj-lt"/>
          <a:ea typeface="+mj-ea"/>
          <a:cs typeface="+mj-cs"/>
        </a:defRPr>
      </a:lvl1pPr>
    </p:titleStyle>
    <p:bodyStyle>
      <a:lvl1pPr marL="182880" indent="-182880" algn="l" defTabSz="914400" rtl="0" eaLnBrk="1" latinLnBrk="0" hangingPunct="1">
        <a:lnSpc>
          <a:spcPct val="90000"/>
        </a:lnSpc>
        <a:spcBef>
          <a:spcPts val="1200"/>
        </a:spcBef>
        <a:spcAft>
          <a:spcPts val="200"/>
        </a:spcAft>
        <a:buClr>
          <a:schemeClr val="tx1"/>
        </a:buClr>
        <a:buFont typeface="Wingdings" pitchFamily="2" charset="2"/>
        <a:buChar char=""/>
        <a:defRPr sz="2200" kern="1200">
          <a:solidFill>
            <a:schemeClr val="tx1"/>
          </a:solidFill>
          <a:latin typeface="+mn-lt"/>
          <a:ea typeface="+mn-ea"/>
          <a:cs typeface="+mn-cs"/>
        </a:defRPr>
      </a:lvl1pPr>
      <a:lvl2pPr marL="411480" indent="-182880" algn="l" defTabSz="914400" rtl="0" eaLnBrk="1" latinLnBrk="0" hangingPunct="1">
        <a:lnSpc>
          <a:spcPct val="90000"/>
        </a:lnSpc>
        <a:spcBef>
          <a:spcPts val="200"/>
        </a:spcBef>
        <a:spcAft>
          <a:spcPts val="400"/>
        </a:spcAft>
        <a:buClr>
          <a:schemeClr val="tx1"/>
        </a:buClr>
        <a:buFont typeface="Wingdings" pitchFamily="2" charset="2"/>
        <a:buChar char=""/>
        <a:defRPr sz="2000" kern="1200">
          <a:solidFill>
            <a:schemeClr val="tx1"/>
          </a:solidFill>
          <a:latin typeface="+mn-lt"/>
          <a:ea typeface="+mn-ea"/>
          <a:cs typeface="+mn-cs"/>
        </a:defRPr>
      </a:lvl2pPr>
      <a:lvl3pPr marL="640080" indent="-182880" algn="l" defTabSz="914400" rtl="0" eaLnBrk="1" latinLnBrk="0" hangingPunct="1">
        <a:lnSpc>
          <a:spcPct val="90000"/>
        </a:lnSpc>
        <a:spcBef>
          <a:spcPts val="200"/>
        </a:spcBef>
        <a:spcAft>
          <a:spcPts val="400"/>
        </a:spcAft>
        <a:buClr>
          <a:schemeClr val="tx1"/>
        </a:buClr>
        <a:buFont typeface="Wingdings" pitchFamily="2" charset="2"/>
        <a:buChar char=""/>
        <a:defRPr sz="1800" kern="1200">
          <a:solidFill>
            <a:schemeClr val="tx1"/>
          </a:solidFill>
          <a:latin typeface="+mn-lt"/>
          <a:ea typeface="+mn-ea"/>
          <a:cs typeface="+mn-cs"/>
        </a:defRPr>
      </a:lvl3pPr>
      <a:lvl4pPr marL="8686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4pPr>
      <a:lvl5pPr marL="10972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5pPr>
      <a:lvl6pPr marL="12846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6pPr>
      <a:lvl7pPr marL="14718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7pPr>
      <a:lvl8pPr marL="16290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8pPr>
      <a:lvl9pPr marL="18062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4.png"/><Relationship Id="rId1" Type="http://schemas.openxmlformats.org/officeDocument/2006/relationships/slideLayout" Target="../slideLayouts/slideLayout13.xml"/><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8" Type="http://schemas.openxmlformats.org/officeDocument/2006/relationships/image" Target="../media/image7.emf"/><Relationship Id="rId13" Type="http://schemas.openxmlformats.org/officeDocument/2006/relationships/oleObject" Target="../embeddings/oleObject6.bin"/><Relationship Id="rId18" Type="http://schemas.openxmlformats.org/officeDocument/2006/relationships/image" Target="../media/image12.emf"/><Relationship Id="rId3" Type="http://schemas.openxmlformats.org/officeDocument/2006/relationships/oleObject" Target="../embeddings/oleObject1.bin"/><Relationship Id="rId21" Type="http://schemas.openxmlformats.org/officeDocument/2006/relationships/oleObject" Target="../embeddings/oleObject10.bin"/><Relationship Id="rId7" Type="http://schemas.openxmlformats.org/officeDocument/2006/relationships/oleObject" Target="../embeddings/oleObject3.bin"/><Relationship Id="rId12" Type="http://schemas.openxmlformats.org/officeDocument/2006/relationships/image" Target="../media/image9.emf"/><Relationship Id="rId17" Type="http://schemas.openxmlformats.org/officeDocument/2006/relationships/oleObject" Target="../embeddings/oleObject8.bin"/><Relationship Id="rId2" Type="http://schemas.openxmlformats.org/officeDocument/2006/relationships/image" Target="../media/image4.png"/><Relationship Id="rId16" Type="http://schemas.openxmlformats.org/officeDocument/2006/relationships/image" Target="../media/image11.emf"/><Relationship Id="rId20" Type="http://schemas.openxmlformats.org/officeDocument/2006/relationships/image" Target="../media/image13.emf"/><Relationship Id="rId1" Type="http://schemas.openxmlformats.org/officeDocument/2006/relationships/slideLayout" Target="../slideLayouts/slideLayout13.xml"/><Relationship Id="rId6" Type="http://schemas.openxmlformats.org/officeDocument/2006/relationships/image" Target="../media/image6.emf"/><Relationship Id="rId11" Type="http://schemas.openxmlformats.org/officeDocument/2006/relationships/oleObject" Target="../embeddings/oleObject5.bin"/><Relationship Id="rId5" Type="http://schemas.openxmlformats.org/officeDocument/2006/relationships/oleObject" Target="../embeddings/oleObject2.bin"/><Relationship Id="rId15" Type="http://schemas.openxmlformats.org/officeDocument/2006/relationships/oleObject" Target="../embeddings/oleObject7.bin"/><Relationship Id="rId10" Type="http://schemas.openxmlformats.org/officeDocument/2006/relationships/image" Target="../media/image8.emf"/><Relationship Id="rId19" Type="http://schemas.openxmlformats.org/officeDocument/2006/relationships/oleObject" Target="../embeddings/oleObject9.bin"/><Relationship Id="rId4" Type="http://schemas.openxmlformats.org/officeDocument/2006/relationships/image" Target="../media/image5.emf"/><Relationship Id="rId9" Type="http://schemas.openxmlformats.org/officeDocument/2006/relationships/oleObject" Target="../embeddings/oleObject4.bin"/><Relationship Id="rId14" Type="http://schemas.openxmlformats.org/officeDocument/2006/relationships/image" Target="../media/image10.emf"/><Relationship Id="rId22" Type="http://schemas.openxmlformats.org/officeDocument/2006/relationships/image" Target="../media/image14.e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7.wmf"/><Relationship Id="rId2" Type="http://schemas.openxmlformats.org/officeDocument/2006/relationships/image" Target="../media/image15.png"/><Relationship Id="rId1" Type="http://schemas.openxmlformats.org/officeDocument/2006/relationships/slideLayout" Target="../slideLayouts/slideLayout13.xml"/><Relationship Id="rId6" Type="http://schemas.openxmlformats.org/officeDocument/2006/relationships/oleObject" Target="../embeddings/Microsoft_Excel_97-2003_Worksheet.xls"/><Relationship Id="rId5" Type="http://schemas.openxmlformats.org/officeDocument/2006/relationships/image" Target="../media/image16.emf"/><Relationship Id="rId4" Type="http://schemas.openxmlformats.org/officeDocument/2006/relationships/oleObject" Target="../embeddings/oleObject11.bin"/></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8.jpg"/><Relationship Id="rId7"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13.xml"/><Relationship Id="rId6" Type="http://schemas.openxmlformats.org/officeDocument/2006/relationships/image" Target="../media/image20.png"/><Relationship Id="rId11" Type="http://schemas.openxmlformats.org/officeDocument/2006/relationships/image" Target="../media/image22.emf"/><Relationship Id="rId5" Type="http://schemas.microsoft.com/office/2007/relationships/hdphoto" Target="../media/hdphoto1.wdp"/><Relationship Id="rId10" Type="http://schemas.openxmlformats.org/officeDocument/2006/relationships/oleObject" Target="../embeddings/oleObject12.bin"/><Relationship Id="rId4" Type="http://schemas.openxmlformats.org/officeDocument/2006/relationships/image" Target="../media/image19.png"/><Relationship Id="rId9" Type="http://schemas.microsoft.com/office/2007/relationships/hdphoto" Target="../media/hdphoto3.wdp"/></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0000"/>
            <a:lum/>
          </a:blip>
          <a:srcRect/>
          <a:stretch>
            <a:fillRect t="-11000" b="-11000"/>
          </a:stretch>
        </a:blipFill>
        <a:effectLst/>
      </p:bgPr>
    </p:bg>
    <p:spTree>
      <p:nvGrpSpPr>
        <p:cNvPr id="1" name=""/>
        <p:cNvGrpSpPr/>
        <p:nvPr/>
      </p:nvGrpSpPr>
      <p:grpSpPr>
        <a:xfrm>
          <a:off x="0" y="0"/>
          <a:ext cx="0" cy="0"/>
          <a:chOff x="0" y="0"/>
          <a:chExt cx="0" cy="0"/>
        </a:xfrm>
      </p:grpSpPr>
      <p:sp>
        <p:nvSpPr>
          <p:cNvPr id="4" name="Rechteck 3"/>
          <p:cNvSpPr/>
          <p:nvPr/>
        </p:nvSpPr>
        <p:spPr>
          <a:xfrm>
            <a:off x="0" y="4077369"/>
            <a:ext cx="12192000" cy="1905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5" name="Grafik 4"/>
          <p:cNvPicPr>
            <a:picLocks noChangeAspect="1"/>
          </p:cNvPicPr>
          <p:nvPr/>
        </p:nvPicPr>
        <p:blipFill>
          <a:blip r:embed="rId3"/>
          <a:stretch>
            <a:fillRect/>
          </a:stretch>
        </p:blipFill>
        <p:spPr>
          <a:xfrm>
            <a:off x="3279404" y="4395668"/>
            <a:ext cx="5633192" cy="1292464"/>
          </a:xfrm>
          <a:prstGeom prst="rect">
            <a:avLst/>
          </a:prstGeom>
        </p:spPr>
      </p:pic>
    </p:spTree>
    <p:extLst>
      <p:ext uri="{BB962C8B-B14F-4D97-AF65-F5344CB8AC3E}">
        <p14:creationId xmlns:p14="http://schemas.microsoft.com/office/powerpoint/2010/main" val="15401270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Grafik 24">
            <a:extLst>
              <a:ext uri="{FF2B5EF4-FFF2-40B4-BE49-F238E27FC236}">
                <a16:creationId xmlns:a16="http://schemas.microsoft.com/office/drawing/2014/main" id="{B5BB5B15-C45E-4046-9C9D-4631892BB43F}"/>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9564485" y="18789"/>
            <a:ext cx="2584666" cy="638828"/>
          </a:xfrm>
          <a:prstGeom prst="rect">
            <a:avLst/>
          </a:prstGeom>
        </p:spPr>
      </p:pic>
      <p:sp>
        <p:nvSpPr>
          <p:cNvPr id="5" name="Rechteck 4"/>
          <p:cNvSpPr/>
          <p:nvPr/>
        </p:nvSpPr>
        <p:spPr>
          <a:xfrm>
            <a:off x="-2626" y="0"/>
            <a:ext cx="12194626" cy="6858000"/>
          </a:xfrm>
          <a:prstGeom prst="rect">
            <a:avLst/>
          </a:prstGeom>
          <a:solidFill>
            <a:schemeClr val="tx1">
              <a:lumMod val="85000"/>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Corbel" panose="020B0503020204020204"/>
              <a:ea typeface="+mn-ea"/>
              <a:cs typeface="+mn-cs"/>
            </a:endParaRPr>
          </a:p>
        </p:txBody>
      </p:sp>
      <p:sp>
        <p:nvSpPr>
          <p:cNvPr id="10" name="Rechteck 9"/>
          <p:cNvSpPr/>
          <p:nvPr/>
        </p:nvSpPr>
        <p:spPr>
          <a:xfrm>
            <a:off x="9288051" y="3206661"/>
            <a:ext cx="2760947" cy="264299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Corbel" panose="020B0503020204020204"/>
              <a:ea typeface="+mn-ea"/>
              <a:cs typeface="+mn-cs"/>
            </a:endParaRPr>
          </a:p>
        </p:txBody>
      </p:sp>
      <p:sp>
        <p:nvSpPr>
          <p:cNvPr id="6" name="Rechteck 5"/>
          <p:cNvSpPr/>
          <p:nvPr/>
        </p:nvSpPr>
        <p:spPr>
          <a:xfrm>
            <a:off x="150315" y="3206661"/>
            <a:ext cx="2760947" cy="264299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Corbel" panose="020B0503020204020204"/>
              <a:ea typeface="+mn-ea"/>
              <a:cs typeface="+mn-cs"/>
            </a:endParaRPr>
          </a:p>
        </p:txBody>
      </p:sp>
      <p:sp>
        <p:nvSpPr>
          <p:cNvPr id="8" name="Rechteck 7"/>
          <p:cNvSpPr/>
          <p:nvPr/>
        </p:nvSpPr>
        <p:spPr>
          <a:xfrm>
            <a:off x="3196227" y="3206661"/>
            <a:ext cx="2760947" cy="264299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Corbel" panose="020B0503020204020204"/>
              <a:ea typeface="+mn-ea"/>
              <a:cs typeface="+mn-cs"/>
            </a:endParaRPr>
          </a:p>
        </p:txBody>
      </p:sp>
      <p:sp>
        <p:nvSpPr>
          <p:cNvPr id="9" name="Rechteck 8"/>
          <p:cNvSpPr/>
          <p:nvPr/>
        </p:nvSpPr>
        <p:spPr>
          <a:xfrm>
            <a:off x="6242139" y="3206661"/>
            <a:ext cx="2760947" cy="264299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Corbel" panose="020B0503020204020204"/>
              <a:ea typeface="+mn-ea"/>
              <a:cs typeface="+mn-cs"/>
            </a:endParaRPr>
          </a:p>
        </p:txBody>
      </p:sp>
      <p:sp>
        <p:nvSpPr>
          <p:cNvPr id="11" name="Träne 10"/>
          <p:cNvSpPr/>
          <p:nvPr/>
        </p:nvSpPr>
        <p:spPr>
          <a:xfrm rot="10800000">
            <a:off x="168062" y="1352811"/>
            <a:ext cx="2740066" cy="2605408"/>
          </a:xfrm>
          <a:prstGeom prst="teardrop">
            <a:avLst/>
          </a:prstGeom>
          <a:solidFill>
            <a:schemeClr val="tx1"/>
          </a:solidFill>
          <a:ln w="57150">
            <a:solidFill>
              <a:srgbClr val="C0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Corbel" panose="020B0503020204020204"/>
              <a:ea typeface="+mn-ea"/>
              <a:cs typeface="+mn-cs"/>
            </a:endParaRPr>
          </a:p>
        </p:txBody>
      </p:sp>
      <p:sp>
        <p:nvSpPr>
          <p:cNvPr id="19" name="Träne 18"/>
          <p:cNvSpPr/>
          <p:nvPr/>
        </p:nvSpPr>
        <p:spPr>
          <a:xfrm rot="10800000">
            <a:off x="3225981" y="1352812"/>
            <a:ext cx="2740066" cy="2605408"/>
          </a:xfrm>
          <a:prstGeom prst="teardrop">
            <a:avLst/>
          </a:prstGeom>
          <a:solidFill>
            <a:schemeClr val="tx1"/>
          </a:solidFill>
          <a:ln w="57150">
            <a:solidFill>
              <a:srgbClr val="C0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Corbel" panose="020B0503020204020204"/>
              <a:ea typeface="+mn-ea"/>
              <a:cs typeface="+mn-cs"/>
            </a:endParaRPr>
          </a:p>
        </p:txBody>
      </p:sp>
      <p:sp>
        <p:nvSpPr>
          <p:cNvPr id="20" name="Träne 19"/>
          <p:cNvSpPr/>
          <p:nvPr/>
        </p:nvSpPr>
        <p:spPr>
          <a:xfrm rot="10800000">
            <a:off x="6283901" y="1352811"/>
            <a:ext cx="2740066" cy="2605408"/>
          </a:xfrm>
          <a:prstGeom prst="teardrop">
            <a:avLst/>
          </a:prstGeom>
          <a:solidFill>
            <a:schemeClr val="tx1"/>
          </a:solidFill>
          <a:ln w="57150">
            <a:solidFill>
              <a:srgbClr val="C0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Corbel" panose="020B0503020204020204"/>
              <a:ea typeface="+mn-ea"/>
              <a:cs typeface="+mn-cs"/>
            </a:endParaRPr>
          </a:p>
        </p:txBody>
      </p:sp>
      <p:sp>
        <p:nvSpPr>
          <p:cNvPr id="21" name="Träne 20"/>
          <p:cNvSpPr/>
          <p:nvPr/>
        </p:nvSpPr>
        <p:spPr>
          <a:xfrm rot="10800000">
            <a:off x="9320940" y="1352811"/>
            <a:ext cx="2740066" cy="2605408"/>
          </a:xfrm>
          <a:prstGeom prst="teardrop">
            <a:avLst/>
          </a:prstGeom>
          <a:solidFill>
            <a:schemeClr val="tx1"/>
          </a:solidFill>
          <a:ln w="57150">
            <a:solidFill>
              <a:srgbClr val="C0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Corbel" panose="020B0503020204020204"/>
              <a:ea typeface="+mn-ea"/>
              <a:cs typeface="+mn-cs"/>
            </a:endParaRPr>
          </a:p>
        </p:txBody>
      </p:sp>
      <p:sp>
        <p:nvSpPr>
          <p:cNvPr id="18" name="Textfeld 17"/>
          <p:cNvSpPr txBox="1"/>
          <p:nvPr/>
        </p:nvSpPr>
        <p:spPr>
          <a:xfrm>
            <a:off x="125785" y="4554773"/>
            <a:ext cx="2824618" cy="707886"/>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de-DE" sz="2000" b="0" i="0" u="none" strike="noStrike" kern="1200" cap="none" spc="0" normalizeH="0" baseline="0" noProof="0" dirty="0">
                <a:ln>
                  <a:noFill/>
                </a:ln>
                <a:solidFill>
                  <a:srgbClr val="2C2C2C">
                    <a:lumMod val="50000"/>
                    <a:lumOff val="50000"/>
                  </a:srgbClr>
                </a:solidFill>
                <a:effectLst/>
                <a:uLnTx/>
                <a:uFillTx/>
                <a:latin typeface="Corbel" panose="020B0503020204020204"/>
                <a:ea typeface="Tahoma" panose="020B0604030504040204" pitchFamily="34" charset="0"/>
                <a:cs typeface="Tahoma" panose="020B0604030504040204" pitchFamily="34" charset="0"/>
              </a:rPr>
              <a:t>Verpflichtende Informationen</a:t>
            </a:r>
          </a:p>
        </p:txBody>
      </p:sp>
      <p:sp>
        <p:nvSpPr>
          <p:cNvPr id="17" name="Textfeld 16"/>
          <p:cNvSpPr txBox="1"/>
          <p:nvPr/>
        </p:nvSpPr>
        <p:spPr>
          <a:xfrm>
            <a:off x="0" y="2051492"/>
            <a:ext cx="12192000" cy="120032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de-DE" sz="7200" b="0" i="0" u="none" strike="noStrike" kern="1200" cap="none" spc="0" normalizeH="0" baseline="0" noProof="0" dirty="0">
                <a:ln>
                  <a:noFill/>
                </a:ln>
                <a:solidFill>
                  <a:srgbClr val="C00000"/>
                </a:solidFill>
                <a:effectLst/>
                <a:uLnTx/>
                <a:uFillTx/>
                <a:latin typeface="Tahoma" panose="020B0604030504040204" pitchFamily="34" charset="0"/>
                <a:ea typeface="Tahoma" panose="020B0604030504040204" pitchFamily="34" charset="0"/>
                <a:cs typeface="Tahoma" panose="020B0604030504040204" pitchFamily="34" charset="0"/>
              </a:rPr>
              <a:t>		 1						2						3					 4</a:t>
            </a:r>
          </a:p>
        </p:txBody>
      </p:sp>
      <p:sp>
        <p:nvSpPr>
          <p:cNvPr id="22" name="Textfeld 21"/>
          <p:cNvSpPr txBox="1"/>
          <p:nvPr/>
        </p:nvSpPr>
        <p:spPr>
          <a:xfrm>
            <a:off x="9256215" y="4589570"/>
            <a:ext cx="2824618" cy="40011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de-DE" sz="2000" b="1" i="0" u="none" strike="noStrike" kern="1200" cap="none" spc="0" normalizeH="0" baseline="0" noProof="0" dirty="0">
                <a:ln>
                  <a:noFill/>
                </a:ln>
                <a:solidFill>
                  <a:srgbClr val="FFFFFF"/>
                </a:solidFill>
                <a:effectLst/>
                <a:uLnTx/>
                <a:uFillTx/>
                <a:latin typeface="Corbel" panose="020B0503020204020204"/>
                <a:ea typeface="Tahoma" panose="020B0604030504040204" pitchFamily="34" charset="0"/>
                <a:cs typeface="Tahoma" panose="020B0604030504040204" pitchFamily="34" charset="0"/>
              </a:rPr>
              <a:t>Kontakt</a:t>
            </a:r>
          </a:p>
        </p:txBody>
      </p:sp>
      <p:sp>
        <p:nvSpPr>
          <p:cNvPr id="23" name="Textfeld 22"/>
          <p:cNvSpPr txBox="1"/>
          <p:nvPr/>
        </p:nvSpPr>
        <p:spPr>
          <a:xfrm>
            <a:off x="6210303" y="4589570"/>
            <a:ext cx="2824618" cy="40011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de-DE" sz="2000" b="0" i="0" u="none" strike="noStrike" kern="1200" cap="none" spc="0" normalizeH="0" baseline="0" noProof="0" dirty="0">
                <a:ln>
                  <a:noFill/>
                </a:ln>
                <a:solidFill>
                  <a:srgbClr val="2C2C2C">
                    <a:lumMod val="50000"/>
                    <a:lumOff val="50000"/>
                  </a:srgbClr>
                </a:solidFill>
                <a:effectLst/>
                <a:uLnTx/>
                <a:uFillTx/>
                <a:latin typeface="Corbel" panose="020B0503020204020204"/>
                <a:ea typeface="Tahoma" panose="020B0604030504040204" pitchFamily="34" charset="0"/>
                <a:cs typeface="Tahoma" panose="020B0604030504040204" pitchFamily="34" charset="0"/>
              </a:rPr>
              <a:t>Tipps</a:t>
            </a:r>
          </a:p>
        </p:txBody>
      </p:sp>
      <p:sp>
        <p:nvSpPr>
          <p:cNvPr id="24" name="Textfeld 23"/>
          <p:cNvSpPr txBox="1"/>
          <p:nvPr/>
        </p:nvSpPr>
        <p:spPr>
          <a:xfrm>
            <a:off x="3164391" y="4589570"/>
            <a:ext cx="2824618" cy="40011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de-DE" sz="2000" b="0" i="0" u="none" strike="noStrike" kern="1200" cap="none" spc="0" normalizeH="0" baseline="0" noProof="0" dirty="0">
                <a:ln>
                  <a:noFill/>
                </a:ln>
                <a:solidFill>
                  <a:srgbClr val="2C2C2C">
                    <a:lumMod val="50000"/>
                    <a:lumOff val="50000"/>
                  </a:srgbClr>
                </a:solidFill>
                <a:effectLst/>
                <a:uLnTx/>
                <a:uFillTx/>
                <a:latin typeface="Corbel" panose="020B0503020204020204"/>
                <a:ea typeface="Tahoma" panose="020B0604030504040204" pitchFamily="34" charset="0"/>
                <a:cs typeface="Tahoma" panose="020B0604030504040204" pitchFamily="34" charset="0"/>
              </a:rPr>
              <a:t>Leistungsnachweis</a:t>
            </a:r>
          </a:p>
        </p:txBody>
      </p:sp>
    </p:spTree>
    <p:extLst>
      <p:ext uri="{BB962C8B-B14F-4D97-AF65-F5344CB8AC3E}">
        <p14:creationId xmlns:p14="http://schemas.microsoft.com/office/powerpoint/2010/main" val="38592542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336549" y="175598"/>
            <a:ext cx="9784080" cy="800100"/>
          </a:xfrm>
        </p:spPr>
        <p:txBody>
          <a:bodyPr>
            <a:normAutofit/>
          </a:bodyPr>
          <a:lstStyle/>
          <a:p>
            <a:r>
              <a:rPr lang="de-DE" b="1" cap="none" dirty="0">
                <a:solidFill>
                  <a:schemeClr val="bg1"/>
                </a:solidFill>
                <a:effectLst>
                  <a:outerShdw blurRad="38100" dist="38100" dir="2700000" algn="tl">
                    <a:srgbClr val="000000">
                      <a:alpha val="43137"/>
                    </a:srgbClr>
                  </a:outerShdw>
                </a:effectLst>
              </a:rPr>
              <a:t>Kontaktinformation</a:t>
            </a:r>
          </a:p>
        </p:txBody>
      </p:sp>
      <p:graphicFrame>
        <p:nvGraphicFramePr>
          <p:cNvPr id="4" name="Inhaltsplatzhalter 3"/>
          <p:cNvGraphicFramePr>
            <a:graphicFrameLocks noGrp="1"/>
          </p:cNvGraphicFramePr>
          <p:nvPr>
            <p:ph idx="1"/>
            <p:extLst>
              <p:ext uri="{D42A27DB-BD31-4B8C-83A1-F6EECF244321}">
                <p14:modId xmlns:p14="http://schemas.microsoft.com/office/powerpoint/2010/main" val="820677237"/>
              </p:ext>
            </p:extLst>
          </p:nvPr>
        </p:nvGraphicFramePr>
        <p:xfrm>
          <a:off x="2935464" y="812252"/>
          <a:ext cx="4441394" cy="5093724"/>
        </p:xfrm>
        <a:graphic>
          <a:graphicData uri="http://schemas.openxmlformats.org/drawingml/2006/table">
            <a:tbl>
              <a:tblPr firstRow="1" bandRow="1">
                <a:tableStyleId>{5940675A-B579-460E-94D1-54222C63F5DA}</a:tableStyleId>
              </a:tblPr>
              <a:tblGrid>
                <a:gridCol w="903170">
                  <a:extLst>
                    <a:ext uri="{9D8B030D-6E8A-4147-A177-3AD203B41FA5}">
                      <a16:colId xmlns:a16="http://schemas.microsoft.com/office/drawing/2014/main" val="1306356305"/>
                    </a:ext>
                  </a:extLst>
                </a:gridCol>
                <a:gridCol w="3538224">
                  <a:extLst>
                    <a:ext uri="{9D8B030D-6E8A-4147-A177-3AD203B41FA5}">
                      <a16:colId xmlns:a16="http://schemas.microsoft.com/office/drawing/2014/main" val="218278909"/>
                    </a:ext>
                  </a:extLst>
                </a:gridCol>
              </a:tblGrid>
              <a:tr h="839091">
                <a:tc>
                  <a:txBody>
                    <a:bodyPr/>
                    <a:lstStyle/>
                    <a:p>
                      <a:pPr algn="ctr"/>
                      <a:endParaRPr lang="de-DE" sz="3200" b="1" dirty="0">
                        <a:solidFill>
                          <a:srgbClr val="DF0917"/>
                        </a:solidFill>
                        <a:latin typeface="Tahoma" panose="020B0604030504040204" pitchFamily="34" charset="0"/>
                        <a:ea typeface="Tahoma" panose="020B0604030504040204" pitchFamily="34" charset="0"/>
                        <a:cs typeface="Tahoma" panose="020B060403050404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de-DE" dirty="0">
                        <a:solidFill>
                          <a:srgbClr val="DF0917"/>
                        </a:solidFill>
                      </a:endParaRPr>
                    </a:p>
                    <a:p>
                      <a:endParaRPr lang="de-DE" dirty="0">
                        <a:solidFill>
                          <a:srgbClr val="DF0917"/>
                        </a:solidFill>
                      </a:endParaRPr>
                    </a:p>
                    <a:p>
                      <a:endParaRPr lang="de-DE" dirty="0">
                        <a:solidFill>
                          <a:srgbClr val="DF0917"/>
                        </a:solidFill>
                      </a:endParaRPr>
                    </a:p>
                    <a:p>
                      <a:endParaRPr lang="de-DE" dirty="0">
                        <a:solidFill>
                          <a:srgbClr val="DF0917"/>
                        </a:solidFill>
                      </a:endParaRPr>
                    </a:p>
                    <a:p>
                      <a:endParaRPr lang="de-DE" dirty="0">
                        <a:solidFill>
                          <a:srgbClr val="DF0917"/>
                        </a:solidFill>
                      </a:endParaRPr>
                    </a:p>
                    <a:p>
                      <a:endParaRPr lang="de-DE" dirty="0">
                        <a:solidFill>
                          <a:srgbClr val="DF091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8933502"/>
                  </a:ext>
                </a:extLst>
              </a:tr>
              <a:tr h="839091">
                <a:tc>
                  <a:txBody>
                    <a:bodyPr/>
                    <a:lstStyle/>
                    <a:p>
                      <a:pPr algn="ctr"/>
                      <a:endParaRPr lang="de-DE" sz="3200" b="1" dirty="0">
                        <a:solidFill>
                          <a:srgbClr val="DF0917"/>
                        </a:solidFill>
                        <a:latin typeface="Tahoma" panose="020B0604030504040204" pitchFamily="34" charset="0"/>
                        <a:ea typeface="Tahoma" panose="020B0604030504040204" pitchFamily="34" charset="0"/>
                        <a:cs typeface="Tahoma" panose="020B060403050404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de-DE" dirty="0">
                          <a:solidFill>
                            <a:schemeClr val="bg1"/>
                          </a:solidFill>
                        </a:rPr>
                        <a:t>            Annett </a:t>
                      </a:r>
                      <a:r>
                        <a:rPr lang="de-DE" dirty="0" err="1">
                          <a:solidFill>
                            <a:schemeClr val="bg1"/>
                          </a:solidFill>
                        </a:rPr>
                        <a:t>Priebs</a:t>
                      </a:r>
                      <a:endParaRPr lang="de-DE" dirty="0">
                        <a:solidFill>
                          <a:schemeClr val="bg1"/>
                        </a:solidFill>
                      </a:endParaRPr>
                    </a:p>
                    <a:p>
                      <a:r>
                        <a:rPr lang="de-DE" dirty="0">
                          <a:solidFill>
                            <a:schemeClr val="bg1"/>
                          </a:solidFill>
                        </a:rPr>
                        <a:t>             0171/1400033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35060766"/>
                  </a:ext>
                </a:extLst>
              </a:tr>
              <a:tr h="839091">
                <a:tc>
                  <a:txBody>
                    <a:bodyPr/>
                    <a:lstStyle/>
                    <a:p>
                      <a:pPr algn="ctr"/>
                      <a:endParaRPr lang="de-DE" sz="3200" b="1" dirty="0">
                        <a:solidFill>
                          <a:srgbClr val="DF0917"/>
                        </a:solidFill>
                        <a:latin typeface="Tahoma" panose="020B0604030504040204" pitchFamily="34" charset="0"/>
                        <a:ea typeface="Tahoma" panose="020B0604030504040204" pitchFamily="34" charset="0"/>
                        <a:cs typeface="Tahoma" panose="020B060403050404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de-DE" dirty="0">
                        <a:solidFill>
                          <a:srgbClr val="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03753706"/>
                  </a:ext>
                </a:extLst>
              </a:tr>
              <a:tr h="839091">
                <a:tc>
                  <a:txBody>
                    <a:bodyPr/>
                    <a:lstStyle/>
                    <a:p>
                      <a:pPr algn="ctr"/>
                      <a:endParaRPr lang="de-DE" sz="3200" b="1" dirty="0">
                        <a:solidFill>
                          <a:srgbClr val="DF0917"/>
                        </a:solidFill>
                        <a:latin typeface="Tahoma" panose="020B0604030504040204" pitchFamily="34" charset="0"/>
                        <a:ea typeface="Tahoma" panose="020B0604030504040204" pitchFamily="34" charset="0"/>
                        <a:cs typeface="Tahoma" panose="020B060403050404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de-DE" b="1" dirty="0" err="1">
                          <a:solidFill>
                            <a:schemeClr val="tx1"/>
                          </a:solidFill>
                          <a:effectLst>
                            <a:outerShdw blurRad="38100" dist="38100" dir="2700000" algn="tl">
                              <a:srgbClr val="000000">
                                <a:alpha val="43137"/>
                              </a:srgbClr>
                            </a:outerShdw>
                          </a:effectLst>
                        </a:rPr>
                        <a:t>annett.priebs@qualityminds.de</a:t>
                      </a:r>
                      <a:endParaRPr lang="de-DE" b="1" dirty="0">
                        <a:solidFill>
                          <a:schemeClr val="tx1"/>
                        </a:solidFill>
                        <a:effectLst>
                          <a:outerShdw blurRad="38100" dist="38100" dir="2700000" algn="tl">
                            <a:srgbClr val="000000">
                              <a:alpha val="43137"/>
                            </a:srgbClr>
                          </a:outerShdw>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0000">
                        <a:alpha val="50196"/>
                      </a:srgbClr>
                    </a:solidFill>
                  </a:tcPr>
                </a:tc>
                <a:extLst>
                  <a:ext uri="{0D108BD9-81ED-4DB2-BD59-A6C34878D82A}">
                    <a16:rowId xmlns:a16="http://schemas.microsoft.com/office/drawing/2014/main" val="770738709"/>
                  </a:ext>
                </a:extLst>
              </a:tr>
              <a:tr h="839091">
                <a:tc>
                  <a:txBody>
                    <a:bodyPr/>
                    <a:lstStyle/>
                    <a:p>
                      <a:pPr algn="ctr"/>
                      <a:endParaRPr lang="de-DE" sz="3200" b="1" dirty="0">
                        <a:solidFill>
                          <a:srgbClr val="DF0917"/>
                        </a:solidFill>
                        <a:latin typeface="Tahoma" panose="020B0604030504040204" pitchFamily="34" charset="0"/>
                        <a:ea typeface="Tahoma" panose="020B0604030504040204" pitchFamily="34" charset="0"/>
                        <a:cs typeface="Tahoma" panose="020B060403050404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de-DE"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38157124"/>
                  </a:ext>
                </a:extLst>
              </a:tr>
            </a:tbl>
          </a:graphicData>
        </a:graphic>
      </p:graphicFrame>
      <p:pic>
        <p:nvPicPr>
          <p:cNvPr id="42" name="Grafik 41">
            <a:extLst>
              <a:ext uri="{FF2B5EF4-FFF2-40B4-BE49-F238E27FC236}">
                <a16:creationId xmlns:a16="http://schemas.microsoft.com/office/drawing/2014/main" id="{B5BB5B15-C45E-4046-9C9D-4631892BB43F}"/>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9445367" y="173424"/>
            <a:ext cx="2584666" cy="638828"/>
          </a:xfrm>
          <a:prstGeom prst="rect">
            <a:avLst/>
          </a:prstGeom>
        </p:spPr>
      </p:pic>
      <p:pic>
        <p:nvPicPr>
          <p:cNvPr id="5" name="Grafik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12836" y="2491663"/>
            <a:ext cx="837862" cy="837862"/>
          </a:xfrm>
          <a:prstGeom prst="rect">
            <a:avLst/>
          </a:prstGeom>
          <a:solidFill>
            <a:schemeClr val="bg2"/>
          </a:solidFill>
        </p:spPr>
      </p:pic>
      <p:pic>
        <p:nvPicPr>
          <p:cNvPr id="6" name="Grafik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12836" y="4188135"/>
            <a:ext cx="800053" cy="800053"/>
          </a:xfrm>
          <a:prstGeom prst="rect">
            <a:avLst/>
          </a:prstGeom>
        </p:spPr>
      </p:pic>
    </p:spTree>
    <p:extLst>
      <p:ext uri="{BB962C8B-B14F-4D97-AF65-F5344CB8AC3E}">
        <p14:creationId xmlns:p14="http://schemas.microsoft.com/office/powerpoint/2010/main" val="32309282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1000" b="-11000"/>
          </a:stretch>
        </a:blipFill>
        <a:effectLst/>
      </p:bgPr>
    </p:bg>
    <p:spTree>
      <p:nvGrpSpPr>
        <p:cNvPr id="1" name=""/>
        <p:cNvGrpSpPr/>
        <p:nvPr/>
      </p:nvGrpSpPr>
      <p:grpSpPr>
        <a:xfrm>
          <a:off x="0" y="0"/>
          <a:ext cx="0" cy="0"/>
          <a:chOff x="0" y="0"/>
          <a:chExt cx="0" cy="0"/>
        </a:xfrm>
      </p:grpSpPr>
      <p:sp>
        <p:nvSpPr>
          <p:cNvPr id="4" name="Rechteck 3"/>
          <p:cNvSpPr/>
          <p:nvPr/>
        </p:nvSpPr>
        <p:spPr>
          <a:xfrm>
            <a:off x="0" y="4089400"/>
            <a:ext cx="12192000" cy="1905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5" name="Grafik 4"/>
          <p:cNvPicPr>
            <a:picLocks noChangeAspect="1"/>
          </p:cNvPicPr>
          <p:nvPr/>
        </p:nvPicPr>
        <p:blipFill>
          <a:blip r:embed="rId3"/>
          <a:stretch>
            <a:fillRect/>
          </a:stretch>
        </p:blipFill>
        <p:spPr>
          <a:xfrm>
            <a:off x="6378204" y="4395668"/>
            <a:ext cx="5633192" cy="1292464"/>
          </a:xfrm>
          <a:prstGeom prst="rect">
            <a:avLst/>
          </a:prstGeom>
        </p:spPr>
      </p:pic>
      <p:sp>
        <p:nvSpPr>
          <p:cNvPr id="6" name="Rechteck 5"/>
          <p:cNvSpPr/>
          <p:nvPr/>
        </p:nvSpPr>
        <p:spPr>
          <a:xfrm>
            <a:off x="191902" y="4282470"/>
            <a:ext cx="5740400" cy="1569660"/>
          </a:xfrm>
          <a:prstGeom prst="rect">
            <a:avLst/>
          </a:prstGeom>
        </p:spPr>
        <p:txBody>
          <a:bodyPr wrap="square">
            <a:spAutoFit/>
          </a:bodyPr>
          <a:lstStyle/>
          <a:p>
            <a:pPr algn="ctr">
              <a:buClr>
                <a:schemeClr val="accent3"/>
              </a:buClr>
            </a:pPr>
            <a:r>
              <a:rPr lang="de-DE" sz="2400" dirty="0">
                <a:latin typeface="Tahoma" panose="020B0604030504040204" pitchFamily="34" charset="0"/>
                <a:ea typeface="Tahoma" panose="020B0604030504040204" pitchFamily="34" charset="0"/>
                <a:cs typeface="Tahoma" panose="020B0604030504040204" pitchFamily="34" charset="0"/>
              </a:rPr>
              <a:t>Wir freuen uns auf eine gute </a:t>
            </a:r>
          </a:p>
          <a:p>
            <a:pPr algn="ctr">
              <a:buClr>
                <a:schemeClr val="accent3"/>
              </a:buClr>
            </a:pPr>
            <a:r>
              <a:rPr lang="de-DE" sz="2400" dirty="0">
                <a:latin typeface="Tahoma" panose="020B0604030504040204" pitchFamily="34" charset="0"/>
                <a:ea typeface="Tahoma" panose="020B0604030504040204" pitchFamily="34" charset="0"/>
                <a:cs typeface="Tahoma" panose="020B0604030504040204" pitchFamily="34" charset="0"/>
              </a:rPr>
              <a:t>Zusammenarbeit und wünschen Ihnen </a:t>
            </a:r>
          </a:p>
          <a:p>
            <a:pPr algn="ctr">
              <a:buClr>
                <a:schemeClr val="accent3"/>
              </a:buClr>
            </a:pPr>
            <a:r>
              <a:rPr lang="de-DE" sz="2400" dirty="0">
                <a:latin typeface="Tahoma" panose="020B0604030504040204" pitchFamily="34" charset="0"/>
                <a:ea typeface="Tahoma" panose="020B0604030504040204" pitchFamily="34" charset="0"/>
                <a:cs typeface="Tahoma" panose="020B0604030504040204" pitchFamily="34" charset="0"/>
              </a:rPr>
              <a:t>viel Freude in der Bundesagentur für Arbeit!</a:t>
            </a:r>
          </a:p>
        </p:txBody>
      </p:sp>
    </p:spTree>
    <p:extLst>
      <p:ext uri="{BB962C8B-B14F-4D97-AF65-F5344CB8AC3E}">
        <p14:creationId xmlns:p14="http://schemas.microsoft.com/office/powerpoint/2010/main" val="12388046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Grafik 9">
            <a:extLst>
              <a:ext uri="{FF2B5EF4-FFF2-40B4-BE49-F238E27FC236}">
                <a16:creationId xmlns:a16="http://schemas.microsoft.com/office/drawing/2014/main" id="{B5BB5B15-C45E-4046-9C9D-4631892BB43F}"/>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9445367" y="173424"/>
            <a:ext cx="2584666" cy="638828"/>
          </a:xfrm>
          <a:prstGeom prst="rect">
            <a:avLst/>
          </a:prstGeom>
        </p:spPr>
      </p:pic>
      <p:sp>
        <p:nvSpPr>
          <p:cNvPr id="5" name="Rechteck 4"/>
          <p:cNvSpPr/>
          <p:nvPr/>
        </p:nvSpPr>
        <p:spPr>
          <a:xfrm>
            <a:off x="-3694" y="0"/>
            <a:ext cx="12195694" cy="6858000"/>
          </a:xfrm>
          <a:prstGeom prst="rect">
            <a:avLst/>
          </a:prstGeom>
          <a:solidFill>
            <a:schemeClr val="tx1">
              <a:lumMod val="85000"/>
              <a:alpha val="31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Corbel" panose="020B0503020204020204"/>
              <a:ea typeface="+mn-ea"/>
              <a:cs typeface="+mn-cs"/>
            </a:endParaRPr>
          </a:p>
        </p:txBody>
      </p:sp>
      <p:sp>
        <p:nvSpPr>
          <p:cNvPr id="4" name="Textfeld 3"/>
          <p:cNvSpPr txBox="1"/>
          <p:nvPr/>
        </p:nvSpPr>
        <p:spPr>
          <a:xfrm>
            <a:off x="461375" y="3107588"/>
            <a:ext cx="5173249" cy="286232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de-DE" sz="3600" b="0" i="0" u="none" strike="noStrike" kern="1200" cap="none" spc="0" normalizeH="0" baseline="0" noProof="0" dirty="0">
                <a:ln>
                  <a:noFill/>
                </a:ln>
                <a:solidFill>
                  <a:srgbClr val="2C2C2C"/>
                </a:solidFill>
                <a:effectLst/>
                <a:uLnTx/>
                <a:uFillTx/>
                <a:latin typeface="Corbel" panose="020B0503020204020204"/>
                <a:ea typeface="Tahoma" panose="020B0604030504040204" pitchFamily="34" charset="0"/>
                <a:cs typeface="Tahoma" panose="020B0604030504040204" pitchFamily="34" charset="0"/>
              </a:rPr>
              <a:t>Wir freuen uns, Sie bei uns im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de-DE" sz="7200" b="1" i="0" u="none" strike="noStrike" kern="1200" cap="none" spc="0" normalizeH="0" baseline="0" noProof="0" dirty="0">
                <a:ln>
                  <a:noFill/>
                </a:ln>
                <a:solidFill>
                  <a:srgbClr val="2C2C2C"/>
                </a:solidFill>
                <a:effectLst/>
                <a:uLnTx/>
                <a:uFillTx/>
                <a:latin typeface="Corbel" panose="020B0503020204020204"/>
                <a:ea typeface="Tahoma" panose="020B0604030504040204" pitchFamily="34" charset="0"/>
                <a:cs typeface="Tahoma" panose="020B0604030504040204" pitchFamily="34" charset="0"/>
              </a:rPr>
              <a:t>Team</a:t>
            </a:r>
            <a:r>
              <a:rPr kumimoji="0" lang="de-DE" sz="7200" b="0" i="0" u="none" strike="noStrike" kern="1200" cap="none" spc="0" normalizeH="0" baseline="0" noProof="0" dirty="0">
                <a:ln>
                  <a:noFill/>
                </a:ln>
                <a:solidFill>
                  <a:srgbClr val="2C2C2C"/>
                </a:solidFill>
                <a:effectLst/>
                <a:uLnTx/>
                <a:uFillTx/>
                <a:latin typeface="Corbel" panose="020B0503020204020204"/>
                <a:ea typeface="Tahoma" panose="020B0604030504040204" pitchFamily="34" charset="0"/>
                <a:cs typeface="Tahoma" panose="020B0604030504040204" pitchFamily="34" charset="0"/>
              </a:rPr>
              <a:t>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de-DE" sz="3600" b="0" i="0" u="none" strike="noStrike" kern="1200" cap="none" spc="0" normalizeH="0" baseline="0" noProof="0" dirty="0">
                <a:ln>
                  <a:noFill/>
                </a:ln>
                <a:solidFill>
                  <a:srgbClr val="2C2C2C"/>
                </a:solidFill>
                <a:effectLst/>
                <a:uLnTx/>
                <a:uFillTx/>
                <a:latin typeface="Corbel" panose="020B0503020204020204"/>
                <a:ea typeface="Tahoma" panose="020B0604030504040204" pitchFamily="34" charset="0"/>
                <a:cs typeface="Tahoma" panose="020B0604030504040204" pitchFamily="34" charset="0"/>
              </a:rPr>
              <a:t>begrüßen zu dürfen</a:t>
            </a:r>
          </a:p>
        </p:txBody>
      </p:sp>
      <p:sp>
        <p:nvSpPr>
          <p:cNvPr id="7" name="Rechteck 6"/>
          <p:cNvSpPr/>
          <p:nvPr/>
        </p:nvSpPr>
        <p:spPr>
          <a:xfrm>
            <a:off x="-32441" y="4243492"/>
            <a:ext cx="6861865" cy="1089765"/>
          </a:xfrm>
          <a:prstGeom prst="rect">
            <a:avLst/>
          </a:prstGeom>
          <a:solidFill>
            <a:srgbClr val="C00000">
              <a:alpha val="5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Corbel" panose="020B0503020204020204"/>
              <a:ea typeface="+mn-ea"/>
              <a:cs typeface="+mn-cs"/>
            </a:endParaRPr>
          </a:p>
        </p:txBody>
      </p:sp>
      <p:grpSp>
        <p:nvGrpSpPr>
          <p:cNvPr id="18" name="Gruppieren 17"/>
          <p:cNvGrpSpPr/>
          <p:nvPr/>
        </p:nvGrpSpPr>
        <p:grpSpPr>
          <a:xfrm>
            <a:off x="6952696" y="-22700"/>
            <a:ext cx="4712746" cy="5783863"/>
            <a:chOff x="6952696" y="-22700"/>
            <a:chExt cx="4712746" cy="5783863"/>
          </a:xfrm>
        </p:grpSpPr>
        <p:sp>
          <p:nvSpPr>
            <p:cNvPr id="3" name="Rechteck 2"/>
            <p:cNvSpPr/>
            <p:nvPr/>
          </p:nvSpPr>
          <p:spPr>
            <a:xfrm rot="2243528">
              <a:off x="7313076" y="859435"/>
              <a:ext cx="1019175" cy="4641262"/>
            </a:xfrm>
            <a:prstGeom prst="rect">
              <a:avLst/>
            </a:prstGeom>
            <a:solidFill>
              <a:srgbClr val="D76F6F"/>
            </a:solidFill>
            <a:ln>
              <a:solidFill>
                <a:srgbClr val="D76F6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 name="Rechteck 7"/>
            <p:cNvSpPr/>
            <p:nvPr/>
          </p:nvSpPr>
          <p:spPr>
            <a:xfrm rot="5400000">
              <a:off x="9344325" y="2842351"/>
              <a:ext cx="1019175" cy="3049142"/>
            </a:xfrm>
            <a:prstGeom prst="rect">
              <a:avLst/>
            </a:prstGeom>
            <a:solidFill>
              <a:srgbClr val="D76F6F"/>
            </a:solidFill>
            <a:ln>
              <a:solidFill>
                <a:srgbClr val="D76F6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 name="Rechteck 8"/>
            <p:cNvSpPr/>
            <p:nvPr/>
          </p:nvSpPr>
          <p:spPr>
            <a:xfrm rot="8820557">
              <a:off x="9203669" y="993526"/>
              <a:ext cx="1019175" cy="4533421"/>
            </a:xfrm>
            <a:prstGeom prst="rect">
              <a:avLst/>
            </a:prstGeom>
            <a:solidFill>
              <a:srgbClr val="D76F6F"/>
            </a:solidFill>
            <a:ln>
              <a:solidFill>
                <a:srgbClr val="D76F6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2" name="Rechteck 11"/>
            <p:cNvSpPr/>
            <p:nvPr/>
          </p:nvSpPr>
          <p:spPr>
            <a:xfrm>
              <a:off x="8478690" y="4894530"/>
              <a:ext cx="3186752" cy="866633"/>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4" name="Rechteck 13"/>
            <p:cNvSpPr/>
            <p:nvPr/>
          </p:nvSpPr>
          <p:spPr>
            <a:xfrm rot="8820557">
              <a:off x="10197443" y="930675"/>
              <a:ext cx="1019175" cy="3990043"/>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6" name="Rechteck 15"/>
            <p:cNvSpPr/>
            <p:nvPr/>
          </p:nvSpPr>
          <p:spPr>
            <a:xfrm rot="2243528">
              <a:off x="6952696" y="-22700"/>
              <a:ext cx="1019175" cy="3957268"/>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7" name="Rechteck 16"/>
            <p:cNvSpPr/>
            <p:nvPr/>
          </p:nvSpPr>
          <p:spPr>
            <a:xfrm rot="3354028">
              <a:off x="8844973" y="1002409"/>
              <a:ext cx="786199" cy="429905"/>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spTree>
    <p:extLst>
      <p:ext uri="{BB962C8B-B14F-4D97-AF65-F5344CB8AC3E}">
        <p14:creationId xmlns:p14="http://schemas.microsoft.com/office/powerpoint/2010/main" val="32887692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Grafik 24">
            <a:extLst>
              <a:ext uri="{FF2B5EF4-FFF2-40B4-BE49-F238E27FC236}">
                <a16:creationId xmlns:a16="http://schemas.microsoft.com/office/drawing/2014/main" id="{B5BB5B15-C45E-4046-9C9D-4631892BB43F}"/>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9445367" y="173424"/>
            <a:ext cx="2584666" cy="638828"/>
          </a:xfrm>
          <a:prstGeom prst="rect">
            <a:avLst/>
          </a:prstGeom>
        </p:spPr>
      </p:pic>
      <p:sp>
        <p:nvSpPr>
          <p:cNvPr id="5" name="Rechteck 4"/>
          <p:cNvSpPr/>
          <p:nvPr/>
        </p:nvSpPr>
        <p:spPr>
          <a:xfrm>
            <a:off x="0" y="0"/>
            <a:ext cx="12191999" cy="6856207"/>
          </a:xfrm>
          <a:prstGeom prst="rect">
            <a:avLst/>
          </a:prstGeom>
          <a:solidFill>
            <a:schemeClr val="tx1">
              <a:lumMod val="85000"/>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srgbClr val="FFFFFF"/>
              </a:solidFill>
              <a:effectLst/>
              <a:uLnTx/>
              <a:uFillTx/>
              <a:latin typeface="Corbel" panose="020B0503020204020204"/>
              <a:ea typeface="+mn-ea"/>
              <a:cs typeface="+mn-cs"/>
            </a:endParaRPr>
          </a:p>
        </p:txBody>
      </p:sp>
      <p:sp>
        <p:nvSpPr>
          <p:cNvPr id="6" name="Rechteck 5"/>
          <p:cNvSpPr/>
          <p:nvPr/>
        </p:nvSpPr>
        <p:spPr>
          <a:xfrm>
            <a:off x="150315" y="3206661"/>
            <a:ext cx="2760947" cy="264299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Corbel" panose="020B0503020204020204"/>
              <a:ea typeface="+mn-ea"/>
              <a:cs typeface="+mn-cs"/>
            </a:endParaRPr>
          </a:p>
        </p:txBody>
      </p:sp>
      <p:sp>
        <p:nvSpPr>
          <p:cNvPr id="8" name="Rechteck 7"/>
          <p:cNvSpPr/>
          <p:nvPr/>
        </p:nvSpPr>
        <p:spPr>
          <a:xfrm>
            <a:off x="3196227" y="3206661"/>
            <a:ext cx="2760947" cy="264299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Corbel" panose="020B0503020204020204"/>
              <a:ea typeface="+mn-ea"/>
              <a:cs typeface="+mn-cs"/>
            </a:endParaRPr>
          </a:p>
        </p:txBody>
      </p:sp>
      <p:sp>
        <p:nvSpPr>
          <p:cNvPr id="9" name="Rechteck 8"/>
          <p:cNvSpPr/>
          <p:nvPr/>
        </p:nvSpPr>
        <p:spPr>
          <a:xfrm>
            <a:off x="6242139" y="3206661"/>
            <a:ext cx="2760947" cy="264299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Corbel" panose="020B0503020204020204"/>
              <a:ea typeface="+mn-ea"/>
              <a:cs typeface="+mn-cs"/>
            </a:endParaRPr>
          </a:p>
        </p:txBody>
      </p:sp>
      <p:sp>
        <p:nvSpPr>
          <p:cNvPr id="10" name="Rechteck 9"/>
          <p:cNvSpPr/>
          <p:nvPr/>
        </p:nvSpPr>
        <p:spPr>
          <a:xfrm>
            <a:off x="9288051" y="3206661"/>
            <a:ext cx="2760947" cy="264299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Corbel" panose="020B0503020204020204"/>
              <a:ea typeface="+mn-ea"/>
              <a:cs typeface="+mn-cs"/>
            </a:endParaRPr>
          </a:p>
        </p:txBody>
      </p:sp>
      <p:sp>
        <p:nvSpPr>
          <p:cNvPr id="11" name="Träne 10"/>
          <p:cNvSpPr/>
          <p:nvPr/>
        </p:nvSpPr>
        <p:spPr>
          <a:xfrm rot="10800000">
            <a:off x="168062" y="1352811"/>
            <a:ext cx="2740066" cy="2605408"/>
          </a:xfrm>
          <a:prstGeom prst="teardrop">
            <a:avLst/>
          </a:prstGeom>
          <a:solidFill>
            <a:schemeClr val="tx1"/>
          </a:solidFill>
          <a:ln w="57150">
            <a:solidFill>
              <a:srgbClr val="C0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Corbel" panose="020B0503020204020204"/>
              <a:ea typeface="+mn-ea"/>
              <a:cs typeface="+mn-cs"/>
            </a:endParaRPr>
          </a:p>
        </p:txBody>
      </p:sp>
      <p:sp>
        <p:nvSpPr>
          <p:cNvPr id="19" name="Träne 18"/>
          <p:cNvSpPr/>
          <p:nvPr/>
        </p:nvSpPr>
        <p:spPr>
          <a:xfrm rot="10800000">
            <a:off x="3225981" y="1352812"/>
            <a:ext cx="2740066" cy="2605408"/>
          </a:xfrm>
          <a:prstGeom prst="teardrop">
            <a:avLst/>
          </a:prstGeom>
          <a:solidFill>
            <a:schemeClr val="tx1"/>
          </a:solidFill>
          <a:ln w="57150">
            <a:solidFill>
              <a:srgbClr val="C0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Corbel" panose="020B0503020204020204"/>
              <a:ea typeface="+mn-ea"/>
              <a:cs typeface="+mn-cs"/>
            </a:endParaRPr>
          </a:p>
        </p:txBody>
      </p:sp>
      <p:sp>
        <p:nvSpPr>
          <p:cNvPr id="20" name="Träne 19"/>
          <p:cNvSpPr/>
          <p:nvPr/>
        </p:nvSpPr>
        <p:spPr>
          <a:xfrm rot="10800000">
            <a:off x="6283901" y="1352811"/>
            <a:ext cx="2740066" cy="2605408"/>
          </a:xfrm>
          <a:prstGeom prst="teardrop">
            <a:avLst/>
          </a:prstGeom>
          <a:solidFill>
            <a:schemeClr val="tx1"/>
          </a:solidFill>
          <a:ln w="57150">
            <a:solidFill>
              <a:srgbClr val="C0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Corbel" panose="020B0503020204020204"/>
              <a:ea typeface="+mn-ea"/>
              <a:cs typeface="+mn-cs"/>
            </a:endParaRPr>
          </a:p>
        </p:txBody>
      </p:sp>
      <p:sp>
        <p:nvSpPr>
          <p:cNvPr id="21" name="Träne 20"/>
          <p:cNvSpPr/>
          <p:nvPr/>
        </p:nvSpPr>
        <p:spPr>
          <a:xfrm rot="10800000">
            <a:off x="9320940" y="1352811"/>
            <a:ext cx="2740066" cy="2605408"/>
          </a:xfrm>
          <a:prstGeom prst="teardrop">
            <a:avLst/>
          </a:prstGeom>
          <a:solidFill>
            <a:schemeClr val="tx1"/>
          </a:solidFill>
          <a:ln w="57150">
            <a:solidFill>
              <a:srgbClr val="C0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Corbel" panose="020B0503020204020204"/>
              <a:ea typeface="+mn-ea"/>
              <a:cs typeface="+mn-cs"/>
            </a:endParaRPr>
          </a:p>
        </p:txBody>
      </p:sp>
      <p:sp>
        <p:nvSpPr>
          <p:cNvPr id="18" name="Textfeld 17"/>
          <p:cNvSpPr txBox="1"/>
          <p:nvPr/>
        </p:nvSpPr>
        <p:spPr>
          <a:xfrm>
            <a:off x="125785" y="4554773"/>
            <a:ext cx="2824618" cy="707886"/>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de-DE" sz="2000" b="1" i="0" u="none" strike="noStrike" kern="1200" cap="none" spc="0" normalizeH="0" baseline="0" noProof="0" dirty="0">
                <a:ln>
                  <a:noFill/>
                </a:ln>
                <a:solidFill>
                  <a:srgbClr val="FFFFFF"/>
                </a:solidFill>
                <a:effectLst/>
                <a:uLnTx/>
                <a:uFillTx/>
                <a:latin typeface="Corbel" panose="020B0503020204020204"/>
                <a:ea typeface="Tahoma" panose="020B0604030504040204" pitchFamily="34" charset="0"/>
                <a:cs typeface="Tahoma" panose="020B0604030504040204" pitchFamily="34" charset="0"/>
              </a:rPr>
              <a:t>Verpflichtende</a:t>
            </a:r>
            <a:r>
              <a:rPr kumimoji="0" lang="de-DE" sz="2000" b="1" i="0" u="none" strike="noStrike" kern="1200" cap="none" spc="0" normalizeH="0" noProof="0" dirty="0">
                <a:ln>
                  <a:noFill/>
                </a:ln>
                <a:solidFill>
                  <a:srgbClr val="FFFFFF"/>
                </a:solidFill>
                <a:effectLst/>
                <a:uLnTx/>
                <a:uFillTx/>
                <a:latin typeface="Corbel" panose="020B0503020204020204"/>
                <a:ea typeface="Tahoma" panose="020B0604030504040204" pitchFamily="34" charset="0"/>
                <a:cs typeface="Tahoma" panose="020B0604030504040204" pitchFamily="34" charset="0"/>
              </a:rPr>
              <a:t> </a:t>
            </a:r>
            <a:r>
              <a:rPr kumimoji="0" lang="de-DE" sz="2000" b="1" i="0" u="none" strike="noStrike" kern="1200" cap="none" spc="0" normalizeH="0" baseline="0" noProof="0" dirty="0">
                <a:ln>
                  <a:noFill/>
                </a:ln>
                <a:solidFill>
                  <a:srgbClr val="FFFFFF"/>
                </a:solidFill>
                <a:effectLst/>
                <a:uLnTx/>
                <a:uFillTx/>
                <a:latin typeface="Corbel" panose="020B0503020204020204"/>
                <a:ea typeface="Tahoma" panose="020B0604030504040204" pitchFamily="34" charset="0"/>
                <a:cs typeface="Tahoma" panose="020B0604030504040204" pitchFamily="34" charset="0"/>
              </a:rPr>
              <a:t> Informationen</a:t>
            </a:r>
          </a:p>
        </p:txBody>
      </p:sp>
      <p:sp>
        <p:nvSpPr>
          <p:cNvPr id="17" name="Textfeld 16"/>
          <p:cNvSpPr txBox="1"/>
          <p:nvPr/>
        </p:nvSpPr>
        <p:spPr>
          <a:xfrm>
            <a:off x="0" y="2051492"/>
            <a:ext cx="12192000" cy="120032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de-DE" sz="7200" b="0" i="0" u="none" strike="noStrike" kern="1200" cap="none" spc="0" normalizeH="0" baseline="0" noProof="0" dirty="0">
                <a:ln>
                  <a:noFill/>
                </a:ln>
                <a:solidFill>
                  <a:srgbClr val="C00000"/>
                </a:solidFill>
                <a:effectLst/>
                <a:uLnTx/>
                <a:uFillTx/>
                <a:latin typeface="Tahoma" panose="020B0604030504040204" pitchFamily="34" charset="0"/>
                <a:ea typeface="Tahoma" panose="020B0604030504040204" pitchFamily="34" charset="0"/>
                <a:cs typeface="Tahoma" panose="020B0604030504040204" pitchFamily="34" charset="0"/>
              </a:rPr>
              <a:t>		 1						2						3					 4</a:t>
            </a:r>
          </a:p>
        </p:txBody>
      </p:sp>
      <p:sp>
        <p:nvSpPr>
          <p:cNvPr id="22" name="Textfeld 21"/>
          <p:cNvSpPr txBox="1"/>
          <p:nvPr/>
        </p:nvSpPr>
        <p:spPr>
          <a:xfrm>
            <a:off x="3174828" y="4589570"/>
            <a:ext cx="2824618" cy="40011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de-DE" sz="2000" b="0" i="0" u="none" strike="noStrike" kern="1200" cap="none" spc="0" normalizeH="0" baseline="0" noProof="0" dirty="0">
                <a:ln>
                  <a:noFill/>
                </a:ln>
                <a:solidFill>
                  <a:srgbClr val="2C2C2C">
                    <a:lumMod val="50000"/>
                    <a:lumOff val="50000"/>
                  </a:srgbClr>
                </a:solidFill>
                <a:effectLst/>
                <a:uLnTx/>
                <a:uFillTx/>
                <a:latin typeface="Corbel" panose="020B0503020204020204"/>
                <a:ea typeface="Tahoma" panose="020B0604030504040204" pitchFamily="34" charset="0"/>
                <a:cs typeface="Tahoma" panose="020B0604030504040204" pitchFamily="34" charset="0"/>
              </a:rPr>
              <a:t>Leistungsnachweis</a:t>
            </a:r>
          </a:p>
        </p:txBody>
      </p:sp>
      <p:sp>
        <p:nvSpPr>
          <p:cNvPr id="23" name="Textfeld 22"/>
          <p:cNvSpPr txBox="1"/>
          <p:nvPr/>
        </p:nvSpPr>
        <p:spPr>
          <a:xfrm>
            <a:off x="6210303" y="4589570"/>
            <a:ext cx="2824618" cy="40011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de-DE" sz="2000" b="0" i="0" u="none" strike="noStrike" kern="1200" cap="none" spc="0" normalizeH="0" baseline="0" noProof="0" dirty="0">
                <a:ln>
                  <a:noFill/>
                </a:ln>
                <a:solidFill>
                  <a:srgbClr val="2C2C2C">
                    <a:lumMod val="50000"/>
                    <a:lumOff val="50000"/>
                  </a:srgbClr>
                </a:solidFill>
                <a:effectLst/>
                <a:uLnTx/>
                <a:uFillTx/>
                <a:latin typeface="Corbel" panose="020B0503020204020204"/>
                <a:ea typeface="Tahoma" panose="020B0604030504040204" pitchFamily="34" charset="0"/>
                <a:cs typeface="Tahoma" panose="020B0604030504040204" pitchFamily="34" charset="0"/>
              </a:rPr>
              <a:t>Tipps</a:t>
            </a:r>
          </a:p>
        </p:txBody>
      </p:sp>
      <p:sp>
        <p:nvSpPr>
          <p:cNvPr id="24" name="Textfeld 23"/>
          <p:cNvSpPr txBox="1"/>
          <p:nvPr/>
        </p:nvSpPr>
        <p:spPr>
          <a:xfrm>
            <a:off x="9256215" y="4589570"/>
            <a:ext cx="2824618" cy="40011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de-DE" sz="2000" b="0" i="0" u="none" strike="noStrike" kern="1200" cap="none" spc="0" normalizeH="0" baseline="0" noProof="0" dirty="0">
                <a:ln>
                  <a:noFill/>
                </a:ln>
                <a:solidFill>
                  <a:srgbClr val="2C2C2C">
                    <a:lumMod val="50000"/>
                    <a:lumOff val="50000"/>
                  </a:srgbClr>
                </a:solidFill>
                <a:effectLst/>
                <a:uLnTx/>
                <a:uFillTx/>
                <a:latin typeface="Corbel" panose="020B0503020204020204"/>
                <a:ea typeface="Tahoma" panose="020B0604030504040204" pitchFamily="34" charset="0"/>
                <a:cs typeface="Tahoma" panose="020B0604030504040204" pitchFamily="34" charset="0"/>
              </a:rPr>
              <a:t>Kontakt</a:t>
            </a:r>
          </a:p>
        </p:txBody>
      </p:sp>
    </p:spTree>
    <p:extLst>
      <p:ext uri="{BB962C8B-B14F-4D97-AF65-F5344CB8AC3E}">
        <p14:creationId xmlns:p14="http://schemas.microsoft.com/office/powerpoint/2010/main" val="27460287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hteck 21"/>
          <p:cNvSpPr/>
          <p:nvPr/>
        </p:nvSpPr>
        <p:spPr>
          <a:xfrm>
            <a:off x="0" y="1235761"/>
            <a:ext cx="12265251" cy="5028386"/>
          </a:xfrm>
          <a:prstGeom prst="rect">
            <a:avLst/>
          </a:prstGeom>
          <a:solidFill>
            <a:schemeClr val="bg1">
              <a:lumMod val="10000"/>
              <a:lumOff val="90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 name="Titel 1"/>
          <p:cNvSpPr>
            <a:spLocks noGrp="1"/>
          </p:cNvSpPr>
          <p:nvPr>
            <p:ph type="title"/>
          </p:nvPr>
        </p:nvSpPr>
        <p:spPr>
          <a:xfrm>
            <a:off x="336549" y="175598"/>
            <a:ext cx="9784080" cy="800100"/>
          </a:xfrm>
        </p:spPr>
        <p:txBody>
          <a:bodyPr>
            <a:normAutofit/>
          </a:bodyPr>
          <a:lstStyle/>
          <a:p>
            <a:r>
              <a:rPr lang="de-DE" b="1" cap="none" dirty="0">
                <a:solidFill>
                  <a:schemeClr val="bg1"/>
                </a:solidFill>
                <a:effectLst>
                  <a:outerShdw blurRad="38100" dist="38100" dir="2700000" algn="tl">
                    <a:srgbClr val="000000">
                      <a:alpha val="43137"/>
                    </a:srgbClr>
                  </a:outerShdw>
                </a:effectLst>
              </a:rPr>
              <a:t>Verpflichtende Informationen </a:t>
            </a:r>
          </a:p>
        </p:txBody>
      </p:sp>
      <p:pic>
        <p:nvPicPr>
          <p:cNvPr id="42" name="Grafik 41">
            <a:extLst>
              <a:ext uri="{FF2B5EF4-FFF2-40B4-BE49-F238E27FC236}">
                <a16:creationId xmlns:a16="http://schemas.microsoft.com/office/drawing/2014/main" id="{B5BB5B15-C45E-4046-9C9D-4631892BB43F}"/>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9445367" y="173424"/>
            <a:ext cx="2584666" cy="638828"/>
          </a:xfrm>
          <a:prstGeom prst="rect">
            <a:avLst/>
          </a:prstGeom>
        </p:spPr>
      </p:pic>
      <p:cxnSp>
        <p:nvCxnSpPr>
          <p:cNvPr id="6" name="Gerader Verbinder 5"/>
          <p:cNvCxnSpPr/>
          <p:nvPr/>
        </p:nvCxnSpPr>
        <p:spPr>
          <a:xfrm flipV="1">
            <a:off x="2301904" y="3949532"/>
            <a:ext cx="551209" cy="360075"/>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4" name="Gerader Verbinder 43"/>
          <p:cNvCxnSpPr/>
          <p:nvPr/>
        </p:nvCxnSpPr>
        <p:spPr>
          <a:xfrm>
            <a:off x="5674206" y="4019216"/>
            <a:ext cx="539085" cy="409661"/>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5" name="Gerader Verbinder 44"/>
          <p:cNvCxnSpPr>
            <a:cxnSpLocks/>
            <a:stCxn id="53" idx="5"/>
          </p:cNvCxnSpPr>
          <p:nvPr/>
        </p:nvCxnSpPr>
        <p:spPr>
          <a:xfrm>
            <a:off x="9900990" y="3515380"/>
            <a:ext cx="342685" cy="432116"/>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grpSp>
        <p:nvGrpSpPr>
          <p:cNvPr id="17" name="Gruppieren 16"/>
          <p:cNvGrpSpPr/>
          <p:nvPr/>
        </p:nvGrpSpPr>
        <p:grpSpPr>
          <a:xfrm>
            <a:off x="431544" y="3949532"/>
            <a:ext cx="2163473" cy="2163473"/>
            <a:chOff x="689617" y="3680321"/>
            <a:chExt cx="2163473" cy="2163473"/>
          </a:xfrm>
          <a:solidFill>
            <a:schemeClr val="tx1"/>
          </a:solidFill>
        </p:grpSpPr>
        <p:sp>
          <p:nvSpPr>
            <p:cNvPr id="23" name="Ellipse 22"/>
            <p:cNvSpPr/>
            <p:nvPr/>
          </p:nvSpPr>
          <p:spPr>
            <a:xfrm>
              <a:off x="689617" y="3680321"/>
              <a:ext cx="2163473" cy="2163473"/>
            </a:xfrm>
            <a:prstGeom prst="ellipse">
              <a:avLst/>
            </a:prstGeom>
            <a:grp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350"/>
            </a:p>
          </p:txBody>
        </p:sp>
        <p:sp>
          <p:nvSpPr>
            <p:cNvPr id="16" name="Textfeld 15"/>
            <p:cNvSpPr txBox="1"/>
            <p:nvPr/>
          </p:nvSpPr>
          <p:spPr>
            <a:xfrm>
              <a:off x="1064960" y="4073289"/>
              <a:ext cx="1431235" cy="707886"/>
            </a:xfrm>
            <a:prstGeom prst="rect">
              <a:avLst/>
            </a:prstGeom>
            <a:grpFill/>
          </p:spPr>
          <p:txBody>
            <a:bodyPr wrap="square" rtlCol="0">
              <a:spAutoFit/>
            </a:bodyPr>
            <a:lstStyle/>
            <a:p>
              <a:pPr algn="ctr"/>
              <a:r>
                <a:rPr lang="de-DE" sz="2000" b="1" dirty="0">
                  <a:solidFill>
                    <a:srgbClr val="000000"/>
                  </a:solidFill>
                </a:rPr>
                <a:t>Arbeits-</a:t>
              </a:r>
              <a:br>
                <a:rPr lang="de-DE" sz="2000" b="1" dirty="0">
                  <a:solidFill>
                    <a:srgbClr val="000000"/>
                  </a:solidFill>
                </a:rPr>
              </a:br>
              <a:r>
                <a:rPr lang="de-DE" sz="2000" b="1" dirty="0">
                  <a:solidFill>
                    <a:srgbClr val="000000"/>
                  </a:solidFill>
                </a:rPr>
                <a:t>sicherheit</a:t>
              </a:r>
            </a:p>
          </p:txBody>
        </p:sp>
      </p:grpSp>
      <p:grpSp>
        <p:nvGrpSpPr>
          <p:cNvPr id="18" name="Gruppieren 17"/>
          <p:cNvGrpSpPr/>
          <p:nvPr/>
        </p:nvGrpSpPr>
        <p:grpSpPr>
          <a:xfrm>
            <a:off x="2611863" y="1425483"/>
            <a:ext cx="3376080" cy="3309209"/>
            <a:chOff x="3379452" y="1582526"/>
            <a:chExt cx="3376080" cy="3309209"/>
          </a:xfrm>
          <a:solidFill>
            <a:schemeClr val="bg2"/>
          </a:solidFill>
        </p:grpSpPr>
        <p:sp>
          <p:nvSpPr>
            <p:cNvPr id="24" name="Ellipse 23"/>
            <p:cNvSpPr/>
            <p:nvPr/>
          </p:nvSpPr>
          <p:spPr>
            <a:xfrm>
              <a:off x="3379452" y="1582526"/>
              <a:ext cx="3376080" cy="3309209"/>
            </a:xfrm>
            <a:prstGeom prst="ellipse">
              <a:avLst/>
            </a:prstGeom>
            <a:grp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350"/>
            </a:p>
          </p:txBody>
        </p:sp>
        <p:sp>
          <p:nvSpPr>
            <p:cNvPr id="46" name="Textfeld 45"/>
            <p:cNvSpPr txBox="1"/>
            <p:nvPr/>
          </p:nvSpPr>
          <p:spPr>
            <a:xfrm>
              <a:off x="3994178" y="1889219"/>
              <a:ext cx="2146627" cy="707886"/>
            </a:xfrm>
            <a:prstGeom prst="rect">
              <a:avLst/>
            </a:prstGeom>
            <a:noFill/>
          </p:spPr>
          <p:txBody>
            <a:bodyPr wrap="square" rtlCol="0">
              <a:spAutoFit/>
            </a:bodyPr>
            <a:lstStyle/>
            <a:p>
              <a:pPr algn="ctr"/>
              <a:r>
                <a:rPr lang="de-DE" sz="2000" b="1" dirty="0">
                  <a:solidFill>
                    <a:srgbClr val="000000"/>
                  </a:solidFill>
                </a:rPr>
                <a:t>Sicherheits-überprüfung</a:t>
              </a:r>
            </a:p>
          </p:txBody>
        </p:sp>
      </p:grpSp>
      <p:grpSp>
        <p:nvGrpSpPr>
          <p:cNvPr id="20" name="Gruppieren 19"/>
          <p:cNvGrpSpPr/>
          <p:nvPr/>
        </p:nvGrpSpPr>
        <p:grpSpPr>
          <a:xfrm>
            <a:off x="5987943" y="3949532"/>
            <a:ext cx="2173545" cy="2163473"/>
            <a:chOff x="7281894" y="3809999"/>
            <a:chExt cx="2173545" cy="2163473"/>
          </a:xfrm>
          <a:solidFill>
            <a:schemeClr val="tx1"/>
          </a:solidFill>
        </p:grpSpPr>
        <p:sp>
          <p:nvSpPr>
            <p:cNvPr id="26" name="Ellipse 25"/>
            <p:cNvSpPr/>
            <p:nvPr/>
          </p:nvSpPr>
          <p:spPr>
            <a:xfrm>
              <a:off x="7281894" y="3809999"/>
              <a:ext cx="2163473" cy="2163473"/>
            </a:xfrm>
            <a:prstGeom prst="ellipse">
              <a:avLst/>
            </a:prstGeom>
            <a:grp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350"/>
            </a:p>
          </p:txBody>
        </p:sp>
        <p:sp>
          <p:nvSpPr>
            <p:cNvPr id="48" name="Textfeld 47"/>
            <p:cNvSpPr txBox="1"/>
            <p:nvPr/>
          </p:nvSpPr>
          <p:spPr>
            <a:xfrm>
              <a:off x="7308812" y="4202610"/>
              <a:ext cx="2146627" cy="707886"/>
            </a:xfrm>
            <a:prstGeom prst="rect">
              <a:avLst/>
            </a:prstGeom>
            <a:noFill/>
          </p:spPr>
          <p:txBody>
            <a:bodyPr wrap="square" rtlCol="0">
              <a:spAutoFit/>
            </a:bodyPr>
            <a:lstStyle/>
            <a:p>
              <a:pPr algn="ctr"/>
              <a:r>
                <a:rPr lang="de-DE" sz="2000" b="1" dirty="0">
                  <a:solidFill>
                    <a:srgbClr val="000000"/>
                  </a:solidFill>
                </a:rPr>
                <a:t>Verpflichtungs-gesetz</a:t>
              </a:r>
            </a:p>
          </p:txBody>
        </p:sp>
      </p:grpSp>
      <p:grpSp>
        <p:nvGrpSpPr>
          <p:cNvPr id="49" name="Gruppieren 48"/>
          <p:cNvGrpSpPr/>
          <p:nvPr/>
        </p:nvGrpSpPr>
        <p:grpSpPr>
          <a:xfrm>
            <a:off x="9445367" y="3872285"/>
            <a:ext cx="2163473" cy="2163473"/>
            <a:chOff x="9445367" y="1516848"/>
            <a:chExt cx="2163473" cy="2163473"/>
          </a:xfrm>
          <a:solidFill>
            <a:schemeClr val="tx1"/>
          </a:solidFill>
        </p:grpSpPr>
        <p:sp>
          <p:nvSpPr>
            <p:cNvPr id="50" name="Ellipse 49">
              <a:extLst>
                <a:ext uri="{FF2B5EF4-FFF2-40B4-BE49-F238E27FC236}">
                  <a16:creationId xmlns:a16="http://schemas.microsoft.com/office/drawing/2014/main" id="{938432D1-BFDE-47B0-A422-F84B52DE8293}"/>
                </a:ext>
              </a:extLst>
            </p:cNvPr>
            <p:cNvSpPr/>
            <p:nvPr/>
          </p:nvSpPr>
          <p:spPr>
            <a:xfrm>
              <a:off x="9445367" y="1516848"/>
              <a:ext cx="2163473" cy="2163473"/>
            </a:xfrm>
            <a:prstGeom prst="ellipse">
              <a:avLst/>
            </a:prstGeom>
            <a:grp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350"/>
            </a:p>
          </p:txBody>
        </p:sp>
        <p:sp>
          <p:nvSpPr>
            <p:cNvPr id="51" name="Textfeld 50"/>
            <p:cNvSpPr txBox="1"/>
            <p:nvPr/>
          </p:nvSpPr>
          <p:spPr>
            <a:xfrm>
              <a:off x="9462213" y="2072165"/>
              <a:ext cx="2146627" cy="400110"/>
            </a:xfrm>
            <a:prstGeom prst="rect">
              <a:avLst/>
            </a:prstGeom>
            <a:noFill/>
          </p:spPr>
          <p:txBody>
            <a:bodyPr wrap="square" rtlCol="0">
              <a:spAutoFit/>
            </a:bodyPr>
            <a:lstStyle/>
            <a:p>
              <a:pPr algn="ctr"/>
              <a:r>
                <a:rPr lang="de-DE" sz="2000" b="1" dirty="0">
                  <a:solidFill>
                    <a:srgbClr val="000000"/>
                  </a:solidFill>
                </a:rPr>
                <a:t>Hausordnung</a:t>
              </a:r>
            </a:p>
          </p:txBody>
        </p:sp>
      </p:grpSp>
      <p:grpSp>
        <p:nvGrpSpPr>
          <p:cNvPr id="52" name="Gruppieren 51"/>
          <p:cNvGrpSpPr/>
          <p:nvPr/>
        </p:nvGrpSpPr>
        <p:grpSpPr>
          <a:xfrm>
            <a:off x="7903675" y="1518065"/>
            <a:ext cx="2340000" cy="2340000"/>
            <a:chOff x="7281894" y="3809999"/>
            <a:chExt cx="2163473" cy="2163473"/>
          </a:xfrm>
          <a:solidFill>
            <a:schemeClr val="tx1"/>
          </a:solidFill>
        </p:grpSpPr>
        <p:sp>
          <p:nvSpPr>
            <p:cNvPr id="53" name="Ellipse 52"/>
            <p:cNvSpPr/>
            <p:nvPr/>
          </p:nvSpPr>
          <p:spPr>
            <a:xfrm>
              <a:off x="7281894" y="3809999"/>
              <a:ext cx="2163473" cy="2163473"/>
            </a:xfrm>
            <a:prstGeom prst="ellipse">
              <a:avLst/>
            </a:prstGeom>
            <a:grp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350"/>
            </a:p>
          </p:txBody>
        </p:sp>
        <p:sp>
          <p:nvSpPr>
            <p:cNvPr id="54" name="Textfeld 53"/>
            <p:cNvSpPr txBox="1"/>
            <p:nvPr/>
          </p:nvSpPr>
          <p:spPr>
            <a:xfrm>
              <a:off x="7298740" y="3987942"/>
              <a:ext cx="2146627" cy="597573"/>
            </a:xfrm>
            <a:prstGeom prst="rect">
              <a:avLst/>
            </a:prstGeom>
            <a:noFill/>
          </p:spPr>
          <p:txBody>
            <a:bodyPr wrap="square" rtlCol="0">
              <a:spAutoFit/>
            </a:bodyPr>
            <a:lstStyle/>
            <a:p>
              <a:pPr algn="ctr"/>
              <a:r>
                <a:rPr lang="de-DE" b="1" dirty="0">
                  <a:solidFill>
                    <a:srgbClr val="000000"/>
                  </a:solidFill>
                </a:rPr>
                <a:t>Verhalten im Brandfall</a:t>
              </a:r>
            </a:p>
          </p:txBody>
        </p:sp>
      </p:grpSp>
      <p:cxnSp>
        <p:nvCxnSpPr>
          <p:cNvPr id="58" name="Gerader Verbinder 57"/>
          <p:cNvCxnSpPr/>
          <p:nvPr/>
        </p:nvCxnSpPr>
        <p:spPr>
          <a:xfrm flipV="1">
            <a:off x="7665057" y="3561577"/>
            <a:ext cx="592197" cy="592976"/>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sp>
        <p:nvSpPr>
          <p:cNvPr id="7" name="Textfeld 6"/>
          <p:cNvSpPr txBox="1"/>
          <p:nvPr/>
        </p:nvSpPr>
        <p:spPr>
          <a:xfrm>
            <a:off x="336549" y="6374002"/>
            <a:ext cx="9953625" cy="261610"/>
          </a:xfrm>
          <a:prstGeom prst="rect">
            <a:avLst/>
          </a:prstGeom>
          <a:noFill/>
        </p:spPr>
        <p:txBody>
          <a:bodyPr wrap="square" rtlCol="0">
            <a:spAutoFit/>
          </a:bodyPr>
          <a:lstStyle/>
          <a:p>
            <a:r>
              <a:rPr lang="de-DE" sz="1100" dirty="0">
                <a:solidFill>
                  <a:schemeClr val="bg1"/>
                </a:solidFill>
              </a:rPr>
              <a:t>* Wenn Sie die verlinkten Dokumente nicht öffnen können, wenden Sie sich bitte an Ihr zuständiges Generalunternehmen.</a:t>
            </a:r>
          </a:p>
        </p:txBody>
      </p:sp>
      <p:graphicFrame>
        <p:nvGraphicFramePr>
          <p:cNvPr id="11" name="Objekt 10">
            <a:extLst>
              <a:ext uri="{FF2B5EF4-FFF2-40B4-BE49-F238E27FC236}">
                <a16:creationId xmlns:a16="http://schemas.microsoft.com/office/drawing/2014/main" id="{8A29C77B-4FEC-40C1-B269-CF44E313A3A0}"/>
              </a:ext>
            </a:extLst>
          </p:cNvPr>
          <p:cNvGraphicFramePr>
            <a:graphicFrameLocks noChangeAspect="1"/>
          </p:cNvGraphicFramePr>
          <p:nvPr>
            <p:extLst>
              <p:ext uri="{D42A27DB-BD31-4B8C-83A1-F6EECF244321}">
                <p14:modId xmlns:p14="http://schemas.microsoft.com/office/powerpoint/2010/main" val="1941122473"/>
              </p:ext>
            </p:extLst>
          </p:nvPr>
        </p:nvGraphicFramePr>
        <p:xfrm>
          <a:off x="8598416" y="2316613"/>
          <a:ext cx="1056361" cy="914400"/>
        </p:xfrm>
        <a:graphic>
          <a:graphicData uri="http://schemas.openxmlformats.org/presentationml/2006/ole">
            <mc:AlternateContent xmlns:mc="http://schemas.openxmlformats.org/markup-compatibility/2006">
              <mc:Choice xmlns:v="urn:schemas-microsoft-com:vml" Requires="v">
                <p:oleObj name="Acrobat Document" showAsIcon="1" r:id="rId3" imgW="914400" imgH="792417" progId="AcroExch.Document.DC">
                  <p:embed/>
                </p:oleObj>
              </mc:Choice>
              <mc:Fallback>
                <p:oleObj name="Acrobat Document" showAsIcon="1" r:id="rId3" imgW="914400" imgH="792417" progId="AcroExch.Document.DC">
                  <p:embed/>
                  <p:pic>
                    <p:nvPicPr>
                      <p:cNvPr id="0" name=""/>
                      <p:cNvPicPr/>
                      <p:nvPr/>
                    </p:nvPicPr>
                    <p:blipFill>
                      <a:blip r:embed="rId4"/>
                      <a:stretch>
                        <a:fillRect/>
                      </a:stretch>
                    </p:blipFill>
                    <p:spPr>
                      <a:xfrm>
                        <a:off x="8598416" y="2316613"/>
                        <a:ext cx="1056361" cy="914400"/>
                      </a:xfrm>
                      <a:prstGeom prst="rect">
                        <a:avLst/>
                      </a:prstGeom>
                    </p:spPr>
                  </p:pic>
                </p:oleObj>
              </mc:Fallback>
            </mc:AlternateContent>
          </a:graphicData>
        </a:graphic>
      </p:graphicFrame>
      <p:graphicFrame>
        <p:nvGraphicFramePr>
          <p:cNvPr id="12" name="Objekt 11">
            <a:extLst>
              <a:ext uri="{FF2B5EF4-FFF2-40B4-BE49-F238E27FC236}">
                <a16:creationId xmlns:a16="http://schemas.microsoft.com/office/drawing/2014/main" id="{863C0B54-C244-470F-A385-563971A4976D}"/>
              </a:ext>
            </a:extLst>
          </p:cNvPr>
          <p:cNvGraphicFramePr>
            <a:graphicFrameLocks noChangeAspect="1"/>
          </p:cNvGraphicFramePr>
          <p:nvPr>
            <p:extLst>
              <p:ext uri="{D42A27DB-BD31-4B8C-83A1-F6EECF244321}">
                <p14:modId xmlns:p14="http://schemas.microsoft.com/office/powerpoint/2010/main" val="770588655"/>
              </p:ext>
            </p:extLst>
          </p:nvPr>
        </p:nvGraphicFramePr>
        <p:xfrm>
          <a:off x="8606784" y="3108360"/>
          <a:ext cx="1039623" cy="944321"/>
        </p:xfrm>
        <a:graphic>
          <a:graphicData uri="http://schemas.openxmlformats.org/presentationml/2006/ole">
            <mc:AlternateContent xmlns:mc="http://schemas.openxmlformats.org/markup-compatibility/2006">
              <mc:Choice xmlns:v="urn:schemas-microsoft-com:vml" Requires="v">
                <p:oleObj name="Acrobat Document" showAsIcon="1" r:id="rId5" imgW="914400" imgH="792417" progId="AcroExch.Document.DC">
                  <p:embed/>
                </p:oleObj>
              </mc:Choice>
              <mc:Fallback>
                <p:oleObj name="Acrobat Document" showAsIcon="1" r:id="rId5" imgW="914400" imgH="792417" progId="AcroExch.Document.DC">
                  <p:embed/>
                  <p:pic>
                    <p:nvPicPr>
                      <p:cNvPr id="0" name=""/>
                      <p:cNvPicPr/>
                      <p:nvPr/>
                    </p:nvPicPr>
                    <p:blipFill>
                      <a:blip r:embed="rId6"/>
                      <a:stretch>
                        <a:fillRect/>
                      </a:stretch>
                    </p:blipFill>
                    <p:spPr>
                      <a:xfrm>
                        <a:off x="8606784" y="3108360"/>
                        <a:ext cx="1039623" cy="944321"/>
                      </a:xfrm>
                      <a:prstGeom prst="rect">
                        <a:avLst/>
                      </a:prstGeom>
                    </p:spPr>
                  </p:pic>
                </p:oleObj>
              </mc:Fallback>
            </mc:AlternateContent>
          </a:graphicData>
        </a:graphic>
      </p:graphicFrame>
      <p:graphicFrame>
        <p:nvGraphicFramePr>
          <p:cNvPr id="27" name="Objekt 26">
            <a:extLst>
              <a:ext uri="{FF2B5EF4-FFF2-40B4-BE49-F238E27FC236}">
                <a16:creationId xmlns:a16="http://schemas.microsoft.com/office/drawing/2014/main" id="{7BC121CC-606A-4B18-941D-D44025F71CD1}"/>
              </a:ext>
            </a:extLst>
          </p:cNvPr>
          <p:cNvGraphicFramePr>
            <a:graphicFrameLocks noChangeAspect="1"/>
          </p:cNvGraphicFramePr>
          <p:nvPr>
            <p:extLst>
              <p:ext uri="{D42A27DB-BD31-4B8C-83A1-F6EECF244321}">
                <p14:modId xmlns:p14="http://schemas.microsoft.com/office/powerpoint/2010/main" val="3794784052"/>
              </p:ext>
            </p:extLst>
          </p:nvPr>
        </p:nvGraphicFramePr>
        <p:xfrm>
          <a:off x="6630974" y="5031268"/>
          <a:ext cx="908344" cy="879636"/>
        </p:xfrm>
        <a:graphic>
          <a:graphicData uri="http://schemas.openxmlformats.org/presentationml/2006/ole">
            <mc:AlternateContent xmlns:mc="http://schemas.openxmlformats.org/markup-compatibility/2006">
              <mc:Choice xmlns:v="urn:schemas-microsoft-com:vml" Requires="v">
                <p:oleObj name="Acrobat Document" showAsIcon="1" r:id="rId7" imgW="914400" imgH="792417" progId="AcroExch.Document.DC">
                  <p:embed/>
                </p:oleObj>
              </mc:Choice>
              <mc:Fallback>
                <p:oleObj name="Acrobat Document" showAsIcon="1" r:id="rId7" imgW="914400" imgH="792417" progId="AcroExch.Document.DC">
                  <p:embed/>
                  <p:pic>
                    <p:nvPicPr>
                      <p:cNvPr id="0" name=""/>
                      <p:cNvPicPr/>
                      <p:nvPr/>
                    </p:nvPicPr>
                    <p:blipFill>
                      <a:blip r:embed="rId8"/>
                      <a:stretch>
                        <a:fillRect/>
                      </a:stretch>
                    </p:blipFill>
                    <p:spPr>
                      <a:xfrm>
                        <a:off x="6630974" y="5031268"/>
                        <a:ext cx="908344" cy="879636"/>
                      </a:xfrm>
                      <a:prstGeom prst="rect">
                        <a:avLst/>
                      </a:prstGeom>
                    </p:spPr>
                  </p:pic>
                </p:oleObj>
              </mc:Fallback>
            </mc:AlternateContent>
          </a:graphicData>
        </a:graphic>
      </p:graphicFrame>
      <p:graphicFrame>
        <p:nvGraphicFramePr>
          <p:cNvPr id="29" name="Objekt 28">
            <a:extLst>
              <a:ext uri="{FF2B5EF4-FFF2-40B4-BE49-F238E27FC236}">
                <a16:creationId xmlns:a16="http://schemas.microsoft.com/office/drawing/2014/main" id="{190B6778-33EE-4E23-99DA-B844FE1F54B0}"/>
              </a:ext>
            </a:extLst>
          </p:cNvPr>
          <p:cNvGraphicFramePr>
            <a:graphicFrameLocks noChangeAspect="1"/>
          </p:cNvGraphicFramePr>
          <p:nvPr>
            <p:extLst>
              <p:ext uri="{D42A27DB-BD31-4B8C-83A1-F6EECF244321}">
                <p14:modId xmlns:p14="http://schemas.microsoft.com/office/powerpoint/2010/main" val="4041223511"/>
              </p:ext>
            </p:extLst>
          </p:nvPr>
        </p:nvGraphicFramePr>
        <p:xfrm>
          <a:off x="2754306" y="2552387"/>
          <a:ext cx="1180820" cy="1022968"/>
        </p:xfrm>
        <a:graphic>
          <a:graphicData uri="http://schemas.openxmlformats.org/presentationml/2006/ole">
            <mc:AlternateContent xmlns:mc="http://schemas.openxmlformats.org/markup-compatibility/2006">
              <mc:Choice xmlns:v="urn:schemas-microsoft-com:vml" Requires="v">
                <p:oleObj name="Acrobat Document" showAsIcon="1" r:id="rId9" imgW="914400" imgH="792417" progId="AcroExch.Document.DC">
                  <p:embed/>
                </p:oleObj>
              </mc:Choice>
              <mc:Fallback>
                <p:oleObj name="Acrobat Document" showAsIcon="1" r:id="rId9" imgW="914400" imgH="792417" progId="AcroExch.Document.DC">
                  <p:embed/>
                  <p:pic>
                    <p:nvPicPr>
                      <p:cNvPr id="0" name=""/>
                      <p:cNvPicPr/>
                      <p:nvPr/>
                    </p:nvPicPr>
                    <p:blipFill>
                      <a:blip r:embed="rId10"/>
                      <a:stretch>
                        <a:fillRect/>
                      </a:stretch>
                    </p:blipFill>
                    <p:spPr>
                      <a:xfrm>
                        <a:off x="2754306" y="2552387"/>
                        <a:ext cx="1180820" cy="1022968"/>
                      </a:xfrm>
                      <a:prstGeom prst="rect">
                        <a:avLst/>
                      </a:prstGeom>
                    </p:spPr>
                  </p:pic>
                </p:oleObj>
              </mc:Fallback>
            </mc:AlternateContent>
          </a:graphicData>
        </a:graphic>
      </p:graphicFrame>
      <p:graphicFrame>
        <p:nvGraphicFramePr>
          <p:cNvPr id="30" name="Objekt 29">
            <a:extLst>
              <a:ext uri="{FF2B5EF4-FFF2-40B4-BE49-F238E27FC236}">
                <a16:creationId xmlns:a16="http://schemas.microsoft.com/office/drawing/2014/main" id="{0D9FCB8D-A55B-4807-A8F8-993333BB21D4}"/>
              </a:ext>
            </a:extLst>
          </p:cNvPr>
          <p:cNvGraphicFramePr>
            <a:graphicFrameLocks noChangeAspect="1"/>
          </p:cNvGraphicFramePr>
          <p:nvPr>
            <p:extLst>
              <p:ext uri="{D42A27DB-BD31-4B8C-83A1-F6EECF244321}">
                <p14:modId xmlns:p14="http://schemas.microsoft.com/office/powerpoint/2010/main" val="3087199227"/>
              </p:ext>
            </p:extLst>
          </p:nvPr>
        </p:nvGraphicFramePr>
        <p:xfrm>
          <a:off x="3845140" y="2544037"/>
          <a:ext cx="1038877" cy="900000"/>
        </p:xfrm>
        <a:graphic>
          <a:graphicData uri="http://schemas.openxmlformats.org/presentationml/2006/ole">
            <mc:AlternateContent xmlns:mc="http://schemas.openxmlformats.org/markup-compatibility/2006">
              <mc:Choice xmlns:v="urn:schemas-microsoft-com:vml" Requires="v">
                <p:oleObj name="Acrobat Document" showAsIcon="1" r:id="rId11" imgW="914400" imgH="792417" progId="AcroExch.Document.DC">
                  <p:embed/>
                </p:oleObj>
              </mc:Choice>
              <mc:Fallback>
                <p:oleObj name="Acrobat Document" showAsIcon="1" r:id="rId11" imgW="914400" imgH="792417" progId="AcroExch.Document.DC">
                  <p:embed/>
                  <p:pic>
                    <p:nvPicPr>
                      <p:cNvPr id="0" name=""/>
                      <p:cNvPicPr/>
                      <p:nvPr/>
                    </p:nvPicPr>
                    <p:blipFill>
                      <a:blip r:embed="rId12"/>
                      <a:stretch>
                        <a:fillRect/>
                      </a:stretch>
                    </p:blipFill>
                    <p:spPr>
                      <a:xfrm>
                        <a:off x="3845140" y="2544037"/>
                        <a:ext cx="1038877" cy="900000"/>
                      </a:xfrm>
                      <a:prstGeom prst="rect">
                        <a:avLst/>
                      </a:prstGeom>
                    </p:spPr>
                  </p:pic>
                </p:oleObj>
              </mc:Fallback>
            </mc:AlternateContent>
          </a:graphicData>
        </a:graphic>
      </p:graphicFrame>
      <p:graphicFrame>
        <p:nvGraphicFramePr>
          <p:cNvPr id="31" name="Objekt 30">
            <a:extLst>
              <a:ext uri="{FF2B5EF4-FFF2-40B4-BE49-F238E27FC236}">
                <a16:creationId xmlns:a16="http://schemas.microsoft.com/office/drawing/2014/main" id="{71258252-42F2-4F78-BE45-F89E87D9A260}"/>
              </a:ext>
            </a:extLst>
          </p:cNvPr>
          <p:cNvGraphicFramePr>
            <a:graphicFrameLocks noChangeAspect="1"/>
          </p:cNvGraphicFramePr>
          <p:nvPr>
            <p:extLst>
              <p:ext uri="{D42A27DB-BD31-4B8C-83A1-F6EECF244321}">
                <p14:modId xmlns:p14="http://schemas.microsoft.com/office/powerpoint/2010/main" val="4097334169"/>
              </p:ext>
            </p:extLst>
          </p:nvPr>
        </p:nvGraphicFramePr>
        <p:xfrm>
          <a:off x="4811981" y="2574354"/>
          <a:ext cx="1123900" cy="973657"/>
        </p:xfrm>
        <a:graphic>
          <a:graphicData uri="http://schemas.openxmlformats.org/presentationml/2006/ole">
            <mc:AlternateContent xmlns:mc="http://schemas.openxmlformats.org/markup-compatibility/2006">
              <mc:Choice xmlns:v="urn:schemas-microsoft-com:vml" Requires="v">
                <p:oleObj name="Acrobat Document" showAsIcon="1" r:id="rId13" imgW="914400" imgH="792417" progId="AcroExch.Document.DC">
                  <p:embed/>
                </p:oleObj>
              </mc:Choice>
              <mc:Fallback>
                <p:oleObj name="Acrobat Document" showAsIcon="1" r:id="rId13" imgW="914400" imgH="792417" progId="AcroExch.Document.DC">
                  <p:embed/>
                  <p:pic>
                    <p:nvPicPr>
                      <p:cNvPr id="0" name=""/>
                      <p:cNvPicPr/>
                      <p:nvPr/>
                    </p:nvPicPr>
                    <p:blipFill>
                      <a:blip r:embed="rId14"/>
                      <a:stretch>
                        <a:fillRect/>
                      </a:stretch>
                    </p:blipFill>
                    <p:spPr>
                      <a:xfrm>
                        <a:off x="4811981" y="2574354"/>
                        <a:ext cx="1123900" cy="973657"/>
                      </a:xfrm>
                      <a:prstGeom prst="rect">
                        <a:avLst/>
                      </a:prstGeom>
                    </p:spPr>
                  </p:pic>
                </p:oleObj>
              </mc:Fallback>
            </mc:AlternateContent>
          </a:graphicData>
        </a:graphic>
      </p:graphicFrame>
      <p:graphicFrame>
        <p:nvGraphicFramePr>
          <p:cNvPr id="32" name="Objekt 31">
            <a:extLst>
              <a:ext uri="{FF2B5EF4-FFF2-40B4-BE49-F238E27FC236}">
                <a16:creationId xmlns:a16="http://schemas.microsoft.com/office/drawing/2014/main" id="{AC13CCB8-0F20-4931-8E02-E1E85E8F511F}"/>
              </a:ext>
            </a:extLst>
          </p:cNvPr>
          <p:cNvGraphicFramePr>
            <a:graphicFrameLocks noChangeAspect="1"/>
          </p:cNvGraphicFramePr>
          <p:nvPr>
            <p:extLst>
              <p:ext uri="{D42A27DB-BD31-4B8C-83A1-F6EECF244321}">
                <p14:modId xmlns:p14="http://schemas.microsoft.com/office/powerpoint/2010/main" val="3979192536"/>
              </p:ext>
            </p:extLst>
          </p:nvPr>
        </p:nvGraphicFramePr>
        <p:xfrm>
          <a:off x="3183197" y="3416601"/>
          <a:ext cx="1038877" cy="900000"/>
        </p:xfrm>
        <a:graphic>
          <a:graphicData uri="http://schemas.openxmlformats.org/presentationml/2006/ole">
            <mc:AlternateContent xmlns:mc="http://schemas.openxmlformats.org/markup-compatibility/2006">
              <mc:Choice xmlns:v="urn:schemas-microsoft-com:vml" Requires="v">
                <p:oleObj name="Acrobat Document" showAsIcon="1" r:id="rId15" imgW="914400" imgH="792417" progId="AcroExch.Document.DC">
                  <p:embed/>
                </p:oleObj>
              </mc:Choice>
              <mc:Fallback>
                <p:oleObj name="Acrobat Document" showAsIcon="1" r:id="rId15" imgW="914400" imgH="792417" progId="AcroExch.Document.DC">
                  <p:embed/>
                  <p:pic>
                    <p:nvPicPr>
                      <p:cNvPr id="0" name=""/>
                      <p:cNvPicPr/>
                      <p:nvPr/>
                    </p:nvPicPr>
                    <p:blipFill>
                      <a:blip r:embed="rId16"/>
                      <a:stretch>
                        <a:fillRect/>
                      </a:stretch>
                    </p:blipFill>
                    <p:spPr>
                      <a:xfrm>
                        <a:off x="3183197" y="3416601"/>
                        <a:ext cx="1038877" cy="900000"/>
                      </a:xfrm>
                      <a:prstGeom prst="rect">
                        <a:avLst/>
                      </a:prstGeom>
                    </p:spPr>
                  </p:pic>
                </p:oleObj>
              </mc:Fallback>
            </mc:AlternateContent>
          </a:graphicData>
        </a:graphic>
      </p:graphicFrame>
      <p:graphicFrame>
        <p:nvGraphicFramePr>
          <p:cNvPr id="33" name="Objekt 32">
            <a:extLst>
              <a:ext uri="{FF2B5EF4-FFF2-40B4-BE49-F238E27FC236}">
                <a16:creationId xmlns:a16="http://schemas.microsoft.com/office/drawing/2014/main" id="{6F2AF2D2-5FB9-4A99-BD27-247C50A65976}"/>
              </a:ext>
            </a:extLst>
          </p:cNvPr>
          <p:cNvGraphicFramePr>
            <a:graphicFrameLocks noChangeAspect="1"/>
          </p:cNvGraphicFramePr>
          <p:nvPr>
            <p:extLst>
              <p:ext uri="{D42A27DB-BD31-4B8C-83A1-F6EECF244321}">
                <p14:modId xmlns:p14="http://schemas.microsoft.com/office/powerpoint/2010/main" val="1250228587"/>
              </p:ext>
            </p:extLst>
          </p:nvPr>
        </p:nvGraphicFramePr>
        <p:xfrm>
          <a:off x="4157392" y="3412966"/>
          <a:ext cx="1153452" cy="999259"/>
        </p:xfrm>
        <a:graphic>
          <a:graphicData uri="http://schemas.openxmlformats.org/presentationml/2006/ole">
            <mc:AlternateContent xmlns:mc="http://schemas.openxmlformats.org/markup-compatibility/2006">
              <mc:Choice xmlns:v="urn:schemas-microsoft-com:vml" Requires="v">
                <p:oleObj name="Acrobat Document" showAsIcon="1" r:id="rId17" imgW="914400" imgH="792417" progId="AcroExch.Document.DC">
                  <p:embed/>
                </p:oleObj>
              </mc:Choice>
              <mc:Fallback>
                <p:oleObj name="Acrobat Document" showAsIcon="1" r:id="rId17" imgW="914400" imgH="792417" progId="AcroExch.Document.DC">
                  <p:embed/>
                  <p:pic>
                    <p:nvPicPr>
                      <p:cNvPr id="0" name=""/>
                      <p:cNvPicPr/>
                      <p:nvPr/>
                    </p:nvPicPr>
                    <p:blipFill>
                      <a:blip r:embed="rId18"/>
                      <a:stretch>
                        <a:fillRect/>
                      </a:stretch>
                    </p:blipFill>
                    <p:spPr>
                      <a:xfrm>
                        <a:off x="4157392" y="3412966"/>
                        <a:ext cx="1153452" cy="999259"/>
                      </a:xfrm>
                      <a:prstGeom prst="rect">
                        <a:avLst/>
                      </a:prstGeom>
                    </p:spPr>
                  </p:pic>
                </p:oleObj>
              </mc:Fallback>
            </mc:AlternateContent>
          </a:graphicData>
        </a:graphic>
      </p:graphicFrame>
      <p:graphicFrame>
        <p:nvGraphicFramePr>
          <p:cNvPr id="34" name="Objekt 33">
            <a:extLst>
              <a:ext uri="{FF2B5EF4-FFF2-40B4-BE49-F238E27FC236}">
                <a16:creationId xmlns:a16="http://schemas.microsoft.com/office/drawing/2014/main" id="{33C76B2F-1B18-4C86-933D-98F96D3DA65B}"/>
              </a:ext>
            </a:extLst>
          </p:cNvPr>
          <p:cNvGraphicFramePr>
            <a:graphicFrameLocks noChangeAspect="1"/>
          </p:cNvGraphicFramePr>
          <p:nvPr>
            <p:extLst>
              <p:ext uri="{D42A27DB-BD31-4B8C-83A1-F6EECF244321}">
                <p14:modId xmlns:p14="http://schemas.microsoft.com/office/powerpoint/2010/main" val="2862910995"/>
              </p:ext>
            </p:extLst>
          </p:nvPr>
        </p:nvGraphicFramePr>
        <p:xfrm>
          <a:off x="930516" y="5090681"/>
          <a:ext cx="1144947" cy="991890"/>
        </p:xfrm>
        <a:graphic>
          <a:graphicData uri="http://schemas.openxmlformats.org/presentationml/2006/ole">
            <mc:AlternateContent xmlns:mc="http://schemas.openxmlformats.org/markup-compatibility/2006">
              <mc:Choice xmlns:v="urn:schemas-microsoft-com:vml" Requires="v">
                <p:oleObj name="Acrobat Document" showAsIcon="1" r:id="rId19" imgW="914400" imgH="792417" progId="AcroExch.Document.DC">
                  <p:embed/>
                </p:oleObj>
              </mc:Choice>
              <mc:Fallback>
                <p:oleObj name="Acrobat Document" showAsIcon="1" r:id="rId19" imgW="914400" imgH="792417" progId="AcroExch.Document.DC">
                  <p:embed/>
                  <p:pic>
                    <p:nvPicPr>
                      <p:cNvPr id="0" name=""/>
                      <p:cNvPicPr/>
                      <p:nvPr/>
                    </p:nvPicPr>
                    <p:blipFill>
                      <a:blip r:embed="rId20"/>
                      <a:stretch>
                        <a:fillRect/>
                      </a:stretch>
                    </p:blipFill>
                    <p:spPr>
                      <a:xfrm>
                        <a:off x="930516" y="5090681"/>
                        <a:ext cx="1144947" cy="991890"/>
                      </a:xfrm>
                      <a:prstGeom prst="rect">
                        <a:avLst/>
                      </a:prstGeom>
                    </p:spPr>
                  </p:pic>
                </p:oleObj>
              </mc:Fallback>
            </mc:AlternateContent>
          </a:graphicData>
        </a:graphic>
      </p:graphicFrame>
      <p:graphicFrame>
        <p:nvGraphicFramePr>
          <p:cNvPr id="4" name="Objekt 3">
            <a:extLst>
              <a:ext uri="{FF2B5EF4-FFF2-40B4-BE49-F238E27FC236}">
                <a16:creationId xmlns:a16="http://schemas.microsoft.com/office/drawing/2014/main" id="{5F46A780-98D4-0A43-AEE1-64120B416332}"/>
              </a:ext>
            </a:extLst>
          </p:cNvPr>
          <p:cNvGraphicFramePr>
            <a:graphicFrameLocks noChangeAspect="1"/>
          </p:cNvGraphicFramePr>
          <p:nvPr>
            <p:extLst>
              <p:ext uri="{D42A27DB-BD31-4B8C-83A1-F6EECF244321}">
                <p14:modId xmlns:p14="http://schemas.microsoft.com/office/powerpoint/2010/main" val="2680888154"/>
              </p:ext>
            </p:extLst>
          </p:nvPr>
        </p:nvGraphicFramePr>
        <p:xfrm>
          <a:off x="10120629" y="4911736"/>
          <a:ext cx="914400" cy="792163"/>
        </p:xfrm>
        <a:graphic>
          <a:graphicData uri="http://schemas.openxmlformats.org/presentationml/2006/ole">
            <mc:AlternateContent xmlns:mc="http://schemas.openxmlformats.org/markup-compatibility/2006">
              <mc:Choice xmlns:v="urn:schemas-microsoft-com:vml" Requires="v">
                <p:oleObj name="Acrobat Document" showAsIcon="1" r:id="rId21" imgW="914400" imgH="792417" progId="Acrobat.Document.DC">
                  <p:embed/>
                </p:oleObj>
              </mc:Choice>
              <mc:Fallback>
                <p:oleObj name="Acrobat Document" showAsIcon="1" r:id="rId21" imgW="914400" imgH="792417" progId="Acrobat.Document.DC">
                  <p:embed/>
                  <p:pic>
                    <p:nvPicPr>
                      <p:cNvPr id="0" name=""/>
                      <p:cNvPicPr/>
                      <p:nvPr/>
                    </p:nvPicPr>
                    <p:blipFill>
                      <a:blip r:embed="rId22"/>
                      <a:stretch>
                        <a:fillRect/>
                      </a:stretch>
                    </p:blipFill>
                    <p:spPr>
                      <a:xfrm>
                        <a:off x="10120629" y="4911736"/>
                        <a:ext cx="914400" cy="792163"/>
                      </a:xfrm>
                      <a:prstGeom prst="rect">
                        <a:avLst/>
                      </a:prstGeom>
                    </p:spPr>
                  </p:pic>
                </p:oleObj>
              </mc:Fallback>
            </mc:AlternateContent>
          </a:graphicData>
        </a:graphic>
      </p:graphicFrame>
    </p:spTree>
    <p:extLst>
      <p:ext uri="{BB962C8B-B14F-4D97-AF65-F5344CB8AC3E}">
        <p14:creationId xmlns:p14="http://schemas.microsoft.com/office/powerpoint/2010/main" val="190193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1">
            <a:extLst>
              <a:ext uri="{FF2B5EF4-FFF2-40B4-BE49-F238E27FC236}">
                <a16:creationId xmlns:a16="http://schemas.microsoft.com/office/drawing/2014/main" id="{24F16594-BA2C-4232-A11E-455E5B7C9CA6}"/>
              </a:ext>
            </a:extLst>
          </p:cNvPr>
          <p:cNvSpPr>
            <a:spLocks noGrp="1"/>
          </p:cNvSpPr>
          <p:nvPr>
            <p:ph type="title"/>
          </p:nvPr>
        </p:nvSpPr>
        <p:spPr>
          <a:xfrm>
            <a:off x="336549" y="175598"/>
            <a:ext cx="9784080" cy="800100"/>
          </a:xfrm>
        </p:spPr>
        <p:txBody>
          <a:bodyPr>
            <a:normAutofit/>
          </a:bodyPr>
          <a:lstStyle/>
          <a:p>
            <a:r>
              <a:rPr lang="de-DE" b="1" cap="none" dirty="0">
                <a:solidFill>
                  <a:schemeClr val="bg1"/>
                </a:solidFill>
                <a:effectLst>
                  <a:outerShdw blurRad="38100" dist="38100" dir="2700000" algn="tl">
                    <a:srgbClr val="000000">
                      <a:alpha val="43137"/>
                    </a:srgbClr>
                  </a:outerShdw>
                </a:effectLst>
              </a:rPr>
              <a:t>Datenschutz/DSGVO</a:t>
            </a:r>
          </a:p>
        </p:txBody>
      </p:sp>
      <p:sp>
        <p:nvSpPr>
          <p:cNvPr id="7" name="Rectangle 7">
            <a:extLst>
              <a:ext uri="{FF2B5EF4-FFF2-40B4-BE49-F238E27FC236}">
                <a16:creationId xmlns:a16="http://schemas.microsoft.com/office/drawing/2014/main" id="{510FB879-920F-4480-91B1-431E07DC1138}"/>
              </a:ext>
            </a:extLst>
          </p:cNvPr>
          <p:cNvSpPr/>
          <p:nvPr/>
        </p:nvSpPr>
        <p:spPr>
          <a:xfrm>
            <a:off x="540541" y="1406724"/>
            <a:ext cx="10584659" cy="5119582"/>
          </a:xfrm>
          <a:prstGeom prst="rect">
            <a:avLst/>
          </a:prstGeom>
          <a:noFill/>
          <a:ln w="12700">
            <a:noFill/>
          </a:ln>
        </p:spPr>
        <p:txBody>
          <a:bodyPr wrap="square" lIns="182880" tIns="144000" rIns="182880" bIns="137160">
            <a:noAutofit/>
          </a:bodyPr>
          <a:lstStyle/>
          <a:p>
            <a:pPr marL="180975" lvl="0" indent="-180975">
              <a:spcBef>
                <a:spcPts val="200"/>
              </a:spcBef>
              <a:buClr>
                <a:srgbClr val="FF0000"/>
              </a:buClr>
              <a:buSzPct val="80000"/>
              <a:buFont typeface="Arial" panose="020B0604020202020204" pitchFamily="34" charset="0"/>
              <a:buChar char="►"/>
              <a:defRPr/>
            </a:pPr>
            <a:r>
              <a:rPr lang="de-DE" sz="1600" dirty="0">
                <a:solidFill>
                  <a:schemeClr val="bg1"/>
                </a:solidFill>
                <a:latin typeface="+mj-lt"/>
                <a:cs typeface="Arial" panose="020B0604020202020204" pitchFamily="34" charset="0"/>
              </a:rPr>
              <a:t>In den Systemen der BA werden zum Teil hoch sensible personenbezogene und Sozialdaten verarbeitet. Diese Daten unterliegen laut der DSGVO einem besonderen Schutz. Für die Verstöße gegen die DSGVO gibt es leider keine Haftungsbeschränkung. Aus diesem Grund müssen wir zwingend folgende Maßnahmen einhalten: </a:t>
            </a:r>
          </a:p>
          <a:p>
            <a:pPr marL="444500" lvl="0" indent="-261938">
              <a:spcBef>
                <a:spcPts val="400"/>
              </a:spcBef>
              <a:buClr>
                <a:srgbClr val="FF0000"/>
              </a:buClr>
              <a:buSzPct val="120000"/>
              <a:buFont typeface="+mj-lt"/>
              <a:buAutoNum type="arabicParenR"/>
              <a:defRPr/>
            </a:pPr>
            <a:r>
              <a:rPr lang="de-DE" sz="1600" dirty="0">
                <a:solidFill>
                  <a:schemeClr val="bg1"/>
                </a:solidFill>
                <a:latin typeface="+mj-lt"/>
                <a:cs typeface="Arial" panose="020B0604020202020204" pitchFamily="34" charset="0"/>
              </a:rPr>
              <a:t>Auf den firmeninternen Rechnern darf grundsätzlich keine Auftragsverarbeitung im Sinne der DSGVO durchgeführt werden und keine personenbezogenen und Sozialdaten der BA gespeichert werden. </a:t>
            </a:r>
          </a:p>
          <a:p>
            <a:pPr marL="444500" lvl="0" indent="-261938">
              <a:spcBef>
                <a:spcPts val="400"/>
              </a:spcBef>
              <a:buClr>
                <a:srgbClr val="FF0000"/>
              </a:buClr>
              <a:buSzPct val="120000"/>
              <a:buFont typeface="+mj-lt"/>
              <a:buAutoNum type="arabicParenR"/>
              <a:defRPr/>
            </a:pPr>
            <a:r>
              <a:rPr lang="de-DE" sz="1600" dirty="0">
                <a:solidFill>
                  <a:schemeClr val="bg1"/>
                </a:solidFill>
                <a:latin typeface="+mj-lt"/>
                <a:cs typeface="Arial" panose="020B0604020202020204" pitchFamily="34" charset="0"/>
              </a:rPr>
              <a:t>Sollte die BA Ihnen den Zugriff auf personenbezogene oder Sozialdaten gewähren oder um die Verarbeitung dieser Daten bitten, dann ist umgehend das Account-Management zu informieren. Hierzu müssen spezielle Maßnahmen ergriffen werden. Die Verarbeitung der personenbezogenen oder Sozialdaten ist unter Beachtung der zusätzlichen Maßnahmen nur auf den Rechnern der BA und nur in der Umgebung der BA zulässig. Firmeninterne Rechner und Infrastruktur dürfen hierzu nicht verwendet werden und die Daten dürfen die Räumlichkeiten der BA nicht verlassen. </a:t>
            </a:r>
          </a:p>
          <a:p>
            <a:pPr marL="444500" lvl="0" indent="-261938">
              <a:spcBef>
                <a:spcPts val="400"/>
              </a:spcBef>
              <a:buClr>
                <a:srgbClr val="FF0000"/>
              </a:buClr>
              <a:buSzPct val="120000"/>
              <a:buFont typeface="+mj-lt"/>
              <a:buAutoNum type="arabicParenR"/>
              <a:defRPr/>
            </a:pPr>
            <a:r>
              <a:rPr lang="de-DE" sz="1600" dirty="0">
                <a:solidFill>
                  <a:schemeClr val="bg1"/>
                </a:solidFill>
                <a:latin typeface="+mj-lt"/>
                <a:cs typeface="Arial" panose="020B0604020202020204" pitchFamily="34" charset="0"/>
              </a:rPr>
              <a:t>Der Remote-Zugriff über einen BA-VDI-Zugang (Citrix) darf nur mit ausdrücklicher Zustimmung der BA genutzt werden. Zugriff auf personenbezogene und Sozialdaten ist auch über diesen Zugang nicht zulässig. </a:t>
            </a:r>
          </a:p>
          <a:p>
            <a:pPr marL="444500" lvl="0" indent="-261938">
              <a:spcBef>
                <a:spcPts val="400"/>
              </a:spcBef>
              <a:buClr>
                <a:srgbClr val="FF0000"/>
              </a:buClr>
              <a:buSzPct val="120000"/>
              <a:buFont typeface="+mj-lt"/>
              <a:buAutoNum type="arabicParenR"/>
              <a:defRPr/>
            </a:pPr>
            <a:r>
              <a:rPr lang="de-DE" sz="1600" dirty="0">
                <a:solidFill>
                  <a:schemeClr val="bg1"/>
                </a:solidFill>
                <a:latin typeface="+mj-lt"/>
                <a:cs typeface="Arial" panose="020B0604020202020204" pitchFamily="34" charset="0"/>
              </a:rPr>
              <a:t>Da es aktuell noch recht viel Rechtsunsicherheit hinsichtlich des Datenschutzes gibt, bitten wir hier um besondere Sorgfalt. Wir stehen im permanenten Austausch mit dem Kunden und werden die Vorgaben zum Datenschutz laufend aktualisieren. Aus diesem Grund sollte bei jeglicher Unsicherheit zu diesem Thema immer das firmeninterne Management konsultiert werden. </a:t>
            </a:r>
            <a:endParaRPr lang="en-US" sz="1600" dirty="0">
              <a:solidFill>
                <a:schemeClr val="bg1"/>
              </a:solidFill>
              <a:latin typeface="+mj-lt"/>
              <a:cs typeface="Arial" panose="020B0604020202020204" pitchFamily="34" charset="0"/>
            </a:endParaRPr>
          </a:p>
        </p:txBody>
      </p:sp>
    </p:spTree>
    <p:extLst>
      <p:ext uri="{BB962C8B-B14F-4D97-AF65-F5344CB8AC3E}">
        <p14:creationId xmlns:p14="http://schemas.microsoft.com/office/powerpoint/2010/main" val="5667373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Grafik 24">
            <a:extLst>
              <a:ext uri="{FF2B5EF4-FFF2-40B4-BE49-F238E27FC236}">
                <a16:creationId xmlns:a16="http://schemas.microsoft.com/office/drawing/2014/main" id="{B5BB5B15-C45E-4046-9C9D-4631892BB43F}"/>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9445367" y="173424"/>
            <a:ext cx="2584666" cy="638828"/>
          </a:xfrm>
          <a:prstGeom prst="rect">
            <a:avLst/>
          </a:prstGeom>
        </p:spPr>
      </p:pic>
      <p:sp>
        <p:nvSpPr>
          <p:cNvPr id="5" name="Rechteck 4"/>
          <p:cNvSpPr/>
          <p:nvPr/>
        </p:nvSpPr>
        <p:spPr>
          <a:xfrm>
            <a:off x="-19878" y="0"/>
            <a:ext cx="12211877" cy="6858000"/>
          </a:xfrm>
          <a:prstGeom prst="rect">
            <a:avLst/>
          </a:prstGeom>
          <a:solidFill>
            <a:schemeClr val="tx1">
              <a:lumMod val="85000"/>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Corbel" panose="020B0503020204020204"/>
              <a:ea typeface="+mn-ea"/>
              <a:cs typeface="+mn-cs"/>
            </a:endParaRPr>
          </a:p>
        </p:txBody>
      </p:sp>
      <p:sp>
        <p:nvSpPr>
          <p:cNvPr id="6" name="Rechteck 5"/>
          <p:cNvSpPr/>
          <p:nvPr/>
        </p:nvSpPr>
        <p:spPr>
          <a:xfrm>
            <a:off x="150315" y="3206661"/>
            <a:ext cx="2760947" cy="264299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Corbel" panose="020B0503020204020204"/>
              <a:ea typeface="+mn-ea"/>
              <a:cs typeface="+mn-cs"/>
            </a:endParaRPr>
          </a:p>
        </p:txBody>
      </p:sp>
      <p:sp>
        <p:nvSpPr>
          <p:cNvPr id="8" name="Rechteck 7"/>
          <p:cNvSpPr/>
          <p:nvPr/>
        </p:nvSpPr>
        <p:spPr>
          <a:xfrm>
            <a:off x="3196227" y="3206661"/>
            <a:ext cx="2760947" cy="264299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Corbel" panose="020B0503020204020204"/>
              <a:ea typeface="+mn-ea"/>
              <a:cs typeface="+mn-cs"/>
            </a:endParaRPr>
          </a:p>
        </p:txBody>
      </p:sp>
      <p:sp>
        <p:nvSpPr>
          <p:cNvPr id="9" name="Rechteck 8"/>
          <p:cNvSpPr/>
          <p:nvPr/>
        </p:nvSpPr>
        <p:spPr>
          <a:xfrm>
            <a:off x="6242139" y="3206661"/>
            <a:ext cx="2760947" cy="264299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Corbel" panose="020B0503020204020204"/>
              <a:ea typeface="+mn-ea"/>
              <a:cs typeface="+mn-cs"/>
            </a:endParaRPr>
          </a:p>
        </p:txBody>
      </p:sp>
      <p:sp>
        <p:nvSpPr>
          <p:cNvPr id="10" name="Rechteck 9"/>
          <p:cNvSpPr/>
          <p:nvPr/>
        </p:nvSpPr>
        <p:spPr>
          <a:xfrm>
            <a:off x="9288051" y="3206661"/>
            <a:ext cx="2760947" cy="264299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Corbel" panose="020B0503020204020204"/>
              <a:ea typeface="+mn-ea"/>
              <a:cs typeface="+mn-cs"/>
            </a:endParaRPr>
          </a:p>
        </p:txBody>
      </p:sp>
      <p:sp>
        <p:nvSpPr>
          <p:cNvPr id="11" name="Träne 10"/>
          <p:cNvSpPr/>
          <p:nvPr/>
        </p:nvSpPr>
        <p:spPr>
          <a:xfrm rot="10800000">
            <a:off x="168062" y="1352811"/>
            <a:ext cx="2740066" cy="2605408"/>
          </a:xfrm>
          <a:prstGeom prst="teardrop">
            <a:avLst/>
          </a:prstGeom>
          <a:solidFill>
            <a:schemeClr val="tx1"/>
          </a:solidFill>
          <a:ln w="57150">
            <a:solidFill>
              <a:srgbClr val="C0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Corbel" panose="020B0503020204020204"/>
              <a:ea typeface="+mn-ea"/>
              <a:cs typeface="+mn-cs"/>
            </a:endParaRPr>
          </a:p>
        </p:txBody>
      </p:sp>
      <p:sp>
        <p:nvSpPr>
          <p:cNvPr id="19" name="Träne 18"/>
          <p:cNvSpPr/>
          <p:nvPr/>
        </p:nvSpPr>
        <p:spPr>
          <a:xfrm rot="10800000">
            <a:off x="3225981" y="1352812"/>
            <a:ext cx="2740066" cy="2605408"/>
          </a:xfrm>
          <a:prstGeom prst="teardrop">
            <a:avLst/>
          </a:prstGeom>
          <a:solidFill>
            <a:schemeClr val="tx1"/>
          </a:solidFill>
          <a:ln w="57150">
            <a:solidFill>
              <a:srgbClr val="C0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Corbel" panose="020B0503020204020204"/>
              <a:ea typeface="+mn-ea"/>
              <a:cs typeface="+mn-cs"/>
            </a:endParaRPr>
          </a:p>
        </p:txBody>
      </p:sp>
      <p:sp>
        <p:nvSpPr>
          <p:cNvPr id="20" name="Träne 19"/>
          <p:cNvSpPr/>
          <p:nvPr/>
        </p:nvSpPr>
        <p:spPr>
          <a:xfrm rot="10800000">
            <a:off x="6283901" y="1352811"/>
            <a:ext cx="2740066" cy="2605408"/>
          </a:xfrm>
          <a:prstGeom prst="teardrop">
            <a:avLst/>
          </a:prstGeom>
          <a:solidFill>
            <a:schemeClr val="tx1"/>
          </a:solidFill>
          <a:ln w="57150">
            <a:solidFill>
              <a:srgbClr val="C0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Corbel" panose="020B0503020204020204"/>
              <a:ea typeface="+mn-ea"/>
              <a:cs typeface="+mn-cs"/>
            </a:endParaRPr>
          </a:p>
        </p:txBody>
      </p:sp>
      <p:sp>
        <p:nvSpPr>
          <p:cNvPr id="21" name="Träne 20"/>
          <p:cNvSpPr/>
          <p:nvPr/>
        </p:nvSpPr>
        <p:spPr>
          <a:xfrm rot="10800000">
            <a:off x="9320940" y="1352811"/>
            <a:ext cx="2740066" cy="2605408"/>
          </a:xfrm>
          <a:prstGeom prst="teardrop">
            <a:avLst/>
          </a:prstGeom>
          <a:solidFill>
            <a:schemeClr val="tx1"/>
          </a:solidFill>
          <a:ln w="57150">
            <a:solidFill>
              <a:srgbClr val="C0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Corbel" panose="020B0503020204020204"/>
              <a:ea typeface="+mn-ea"/>
              <a:cs typeface="+mn-cs"/>
            </a:endParaRPr>
          </a:p>
        </p:txBody>
      </p:sp>
      <p:sp>
        <p:nvSpPr>
          <p:cNvPr id="18" name="Textfeld 17"/>
          <p:cNvSpPr txBox="1"/>
          <p:nvPr/>
        </p:nvSpPr>
        <p:spPr>
          <a:xfrm>
            <a:off x="125785" y="4554773"/>
            <a:ext cx="2824618" cy="707886"/>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de-DE" sz="2000" b="0" i="0" u="none" strike="noStrike" kern="1200" cap="none" spc="0" normalizeH="0" baseline="0" noProof="0" dirty="0">
                <a:ln>
                  <a:noFill/>
                </a:ln>
                <a:solidFill>
                  <a:srgbClr val="2C2C2C">
                    <a:lumMod val="50000"/>
                    <a:lumOff val="50000"/>
                  </a:srgbClr>
                </a:solidFill>
                <a:effectLst/>
                <a:uLnTx/>
                <a:uFillTx/>
                <a:latin typeface="Corbel" panose="020B0503020204020204"/>
                <a:ea typeface="Tahoma" panose="020B0604030504040204" pitchFamily="34" charset="0"/>
                <a:cs typeface="Tahoma" panose="020B0604030504040204" pitchFamily="34" charset="0"/>
              </a:rPr>
              <a:t>Verpflichtende  Informationen</a:t>
            </a:r>
          </a:p>
        </p:txBody>
      </p:sp>
      <p:sp>
        <p:nvSpPr>
          <p:cNvPr id="17" name="Textfeld 16"/>
          <p:cNvSpPr txBox="1"/>
          <p:nvPr/>
        </p:nvSpPr>
        <p:spPr>
          <a:xfrm>
            <a:off x="0" y="2051492"/>
            <a:ext cx="12192000" cy="120032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de-DE" sz="7200" b="0" i="0" u="none" strike="noStrike" kern="1200" cap="none" spc="0" normalizeH="0" baseline="0" noProof="0" dirty="0">
                <a:ln>
                  <a:noFill/>
                </a:ln>
                <a:solidFill>
                  <a:srgbClr val="C00000"/>
                </a:solidFill>
                <a:effectLst/>
                <a:uLnTx/>
                <a:uFillTx/>
                <a:latin typeface="Tahoma" panose="020B0604030504040204" pitchFamily="34" charset="0"/>
                <a:ea typeface="Tahoma" panose="020B0604030504040204" pitchFamily="34" charset="0"/>
                <a:cs typeface="Tahoma" panose="020B0604030504040204" pitchFamily="34" charset="0"/>
              </a:rPr>
              <a:t>		 1						2						3					 4</a:t>
            </a:r>
          </a:p>
        </p:txBody>
      </p:sp>
      <p:sp>
        <p:nvSpPr>
          <p:cNvPr id="22" name="Textfeld 21"/>
          <p:cNvSpPr txBox="1"/>
          <p:nvPr/>
        </p:nvSpPr>
        <p:spPr>
          <a:xfrm>
            <a:off x="3174828" y="4589570"/>
            <a:ext cx="2824618" cy="40011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de-DE" sz="2000" b="1" i="0" u="none" strike="noStrike" kern="1200" cap="none" spc="0" normalizeH="0" baseline="0" noProof="0" dirty="0">
                <a:ln>
                  <a:noFill/>
                </a:ln>
                <a:solidFill>
                  <a:srgbClr val="FFFFFF"/>
                </a:solidFill>
                <a:effectLst/>
                <a:uLnTx/>
                <a:uFillTx/>
                <a:latin typeface="Corbel" panose="020B0503020204020204"/>
                <a:ea typeface="Tahoma" panose="020B0604030504040204" pitchFamily="34" charset="0"/>
                <a:cs typeface="Tahoma" panose="020B0604030504040204" pitchFamily="34" charset="0"/>
              </a:rPr>
              <a:t>Leistungsnachweis</a:t>
            </a:r>
          </a:p>
        </p:txBody>
      </p:sp>
      <p:sp>
        <p:nvSpPr>
          <p:cNvPr id="23" name="Textfeld 22"/>
          <p:cNvSpPr txBox="1"/>
          <p:nvPr/>
        </p:nvSpPr>
        <p:spPr>
          <a:xfrm>
            <a:off x="6210303" y="4589570"/>
            <a:ext cx="2824618" cy="40011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de-DE" sz="2000" b="0" i="0" u="none" strike="noStrike" kern="1200" cap="none" spc="0" normalizeH="0" baseline="0" noProof="0" dirty="0">
                <a:ln>
                  <a:noFill/>
                </a:ln>
                <a:solidFill>
                  <a:srgbClr val="2C2C2C">
                    <a:lumMod val="50000"/>
                    <a:lumOff val="50000"/>
                  </a:srgbClr>
                </a:solidFill>
                <a:effectLst/>
                <a:uLnTx/>
                <a:uFillTx/>
                <a:latin typeface="Corbel" panose="020B0503020204020204"/>
                <a:ea typeface="Tahoma" panose="020B0604030504040204" pitchFamily="34" charset="0"/>
                <a:cs typeface="Tahoma" panose="020B0604030504040204" pitchFamily="34" charset="0"/>
              </a:rPr>
              <a:t>Tipps</a:t>
            </a:r>
          </a:p>
        </p:txBody>
      </p:sp>
      <p:sp>
        <p:nvSpPr>
          <p:cNvPr id="24" name="Textfeld 23"/>
          <p:cNvSpPr txBox="1"/>
          <p:nvPr/>
        </p:nvSpPr>
        <p:spPr>
          <a:xfrm>
            <a:off x="9256215" y="4589570"/>
            <a:ext cx="2824618" cy="40011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de-DE" sz="2000" b="0" i="0" u="none" strike="noStrike" kern="1200" cap="none" spc="0" normalizeH="0" baseline="0" noProof="0" dirty="0">
                <a:ln>
                  <a:noFill/>
                </a:ln>
                <a:solidFill>
                  <a:srgbClr val="2C2C2C">
                    <a:lumMod val="50000"/>
                    <a:lumOff val="50000"/>
                  </a:srgbClr>
                </a:solidFill>
                <a:effectLst/>
                <a:uLnTx/>
                <a:uFillTx/>
                <a:latin typeface="Corbel" panose="020B0503020204020204"/>
                <a:ea typeface="Tahoma" panose="020B0604030504040204" pitchFamily="34" charset="0"/>
                <a:cs typeface="Tahoma" panose="020B0604030504040204" pitchFamily="34" charset="0"/>
              </a:rPr>
              <a:t>Kontakt</a:t>
            </a:r>
          </a:p>
        </p:txBody>
      </p:sp>
    </p:spTree>
    <p:extLst>
      <p:ext uri="{BB962C8B-B14F-4D97-AF65-F5344CB8AC3E}">
        <p14:creationId xmlns:p14="http://schemas.microsoft.com/office/powerpoint/2010/main" val="18510364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336549" y="175598"/>
            <a:ext cx="9784080" cy="800100"/>
          </a:xfrm>
        </p:spPr>
        <p:txBody>
          <a:bodyPr>
            <a:normAutofit/>
          </a:bodyPr>
          <a:lstStyle/>
          <a:p>
            <a:r>
              <a:rPr lang="de-DE" b="1" cap="none" dirty="0">
                <a:solidFill>
                  <a:schemeClr val="bg1"/>
                </a:solidFill>
                <a:effectLst>
                  <a:outerShdw blurRad="38100" dist="38100" dir="2700000" algn="tl">
                    <a:srgbClr val="000000">
                      <a:alpha val="43137"/>
                    </a:srgbClr>
                  </a:outerShdw>
                </a:effectLst>
              </a:rPr>
              <a:t>Leistungsnachweise (LN)</a:t>
            </a:r>
          </a:p>
        </p:txBody>
      </p:sp>
      <p:graphicFrame>
        <p:nvGraphicFramePr>
          <p:cNvPr id="4" name="Inhaltsplatzhalter 3"/>
          <p:cNvGraphicFramePr>
            <a:graphicFrameLocks noGrp="1"/>
          </p:cNvGraphicFramePr>
          <p:nvPr>
            <p:ph idx="1"/>
            <p:extLst>
              <p:ext uri="{D42A27DB-BD31-4B8C-83A1-F6EECF244321}">
                <p14:modId xmlns:p14="http://schemas.microsoft.com/office/powerpoint/2010/main" val="3906898834"/>
              </p:ext>
            </p:extLst>
          </p:nvPr>
        </p:nvGraphicFramePr>
        <p:xfrm>
          <a:off x="692149" y="1269999"/>
          <a:ext cx="10807702" cy="5067302"/>
        </p:xfrm>
        <a:graphic>
          <a:graphicData uri="http://schemas.openxmlformats.org/drawingml/2006/table">
            <a:tbl>
              <a:tblPr firstRow="1" bandRow="1">
                <a:tableStyleId>{5940675A-B579-460E-94D1-54222C63F5DA}</a:tableStyleId>
              </a:tblPr>
              <a:tblGrid>
                <a:gridCol w="863903">
                  <a:extLst>
                    <a:ext uri="{9D8B030D-6E8A-4147-A177-3AD203B41FA5}">
                      <a16:colId xmlns:a16="http://schemas.microsoft.com/office/drawing/2014/main" val="1306356305"/>
                    </a:ext>
                  </a:extLst>
                </a:gridCol>
                <a:gridCol w="1133562">
                  <a:extLst>
                    <a:ext uri="{9D8B030D-6E8A-4147-A177-3AD203B41FA5}">
                      <a16:colId xmlns:a16="http://schemas.microsoft.com/office/drawing/2014/main" val="218278909"/>
                    </a:ext>
                  </a:extLst>
                </a:gridCol>
                <a:gridCol w="5565386">
                  <a:extLst>
                    <a:ext uri="{9D8B030D-6E8A-4147-A177-3AD203B41FA5}">
                      <a16:colId xmlns:a16="http://schemas.microsoft.com/office/drawing/2014/main" val="1506313808"/>
                    </a:ext>
                  </a:extLst>
                </a:gridCol>
                <a:gridCol w="3244851">
                  <a:extLst>
                    <a:ext uri="{9D8B030D-6E8A-4147-A177-3AD203B41FA5}">
                      <a16:colId xmlns:a16="http://schemas.microsoft.com/office/drawing/2014/main" val="4269416514"/>
                    </a:ext>
                  </a:extLst>
                </a:gridCol>
              </a:tblGrid>
              <a:tr h="508926">
                <a:tc>
                  <a:txBody>
                    <a:bodyPr/>
                    <a:lstStyle/>
                    <a:p>
                      <a:endParaRPr lang="de-DE"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algn="ctr"/>
                      <a:r>
                        <a:rPr lang="de-DE" sz="2400" b="1" dirty="0">
                          <a:solidFill>
                            <a:schemeClr val="bg1"/>
                          </a:solidFill>
                          <a:effectLst>
                            <a:outerShdw blurRad="38100" dist="38100" dir="2700000" algn="tl">
                              <a:srgbClr val="000000">
                                <a:alpha val="43137"/>
                              </a:srgbClr>
                            </a:outerShdw>
                          </a:effectLst>
                        </a:rPr>
                        <a:t>Monatlicher Nachweis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90000"/>
                      </a:schemeClr>
                    </a:solidFill>
                  </a:tcPr>
                </a:tc>
                <a:tc hMerge="1">
                  <a:txBody>
                    <a:bodyPr/>
                    <a:lstStyle/>
                    <a:p>
                      <a:endParaRPr lang="de-DE"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de-DE" sz="2400" b="1" dirty="0">
                          <a:solidFill>
                            <a:schemeClr val="bg1"/>
                          </a:solidFill>
                          <a:effectLst>
                            <a:outerShdw blurRad="38100" dist="38100" dir="2700000" algn="tl">
                              <a:srgbClr val="000000">
                                <a:alpha val="43137"/>
                              </a:srgbClr>
                            </a:outerShdw>
                          </a:effectLst>
                        </a:rPr>
                        <a:t>Wann?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90000"/>
                      </a:schemeClr>
                    </a:solidFill>
                  </a:tcPr>
                </a:tc>
                <a:extLst>
                  <a:ext uri="{0D108BD9-81ED-4DB2-BD59-A6C34878D82A}">
                    <a16:rowId xmlns:a16="http://schemas.microsoft.com/office/drawing/2014/main" val="2346466220"/>
                  </a:ext>
                </a:extLst>
              </a:tr>
              <a:tr h="938983">
                <a:tc>
                  <a:txBody>
                    <a:bodyPr/>
                    <a:lstStyle/>
                    <a:p>
                      <a:pPr algn="ctr"/>
                      <a:r>
                        <a:rPr lang="de-DE" sz="3200" b="1" dirty="0">
                          <a:solidFill>
                            <a:srgbClr val="DF0917"/>
                          </a:solidFill>
                          <a:latin typeface="Tahoma" panose="020B0604030504040204" pitchFamily="34" charset="0"/>
                          <a:ea typeface="Tahoma" panose="020B0604030504040204" pitchFamily="34" charset="0"/>
                          <a:cs typeface="Tahoma" panose="020B0604030504040204" pitchFamily="34" charset="0"/>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de-DE" dirty="0">
                        <a:solidFill>
                          <a:srgbClr val="DF091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de-DE" dirty="0">
                          <a:solidFill>
                            <a:schemeClr val="bg1"/>
                          </a:solidFill>
                        </a:rPr>
                        <a:t>&gt; Zeit erfassen (Template oder Tool der BA)</a:t>
                      </a:r>
                      <a:br>
                        <a:rPr lang="de-DE" dirty="0">
                          <a:solidFill>
                            <a:schemeClr val="bg1"/>
                          </a:solidFill>
                        </a:rPr>
                      </a:br>
                      <a:r>
                        <a:rPr lang="de-DE" dirty="0">
                          <a:solidFill>
                            <a:schemeClr val="bg1"/>
                          </a:solidFill>
                        </a:rPr>
                        <a:t>&gt; Trennung von Service – und Remotezeit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de-DE" b="1" dirty="0">
                          <a:solidFill>
                            <a:schemeClr val="bg1"/>
                          </a:solidFill>
                        </a:rPr>
                        <a:t>Ende des Monats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8933502"/>
                  </a:ext>
                </a:extLst>
              </a:tr>
              <a:tr h="938983">
                <a:tc>
                  <a:txBody>
                    <a:bodyPr/>
                    <a:lstStyle/>
                    <a:p>
                      <a:pPr algn="ctr"/>
                      <a:r>
                        <a:rPr lang="de-DE" sz="3200" b="1" dirty="0">
                          <a:solidFill>
                            <a:srgbClr val="DF0917"/>
                          </a:solidFill>
                          <a:latin typeface="Tahoma" panose="020B0604030504040204" pitchFamily="34" charset="0"/>
                          <a:ea typeface="Tahoma" panose="020B0604030504040204" pitchFamily="34" charset="0"/>
                          <a:cs typeface="Tahoma" panose="020B0604030504040204" pitchFamily="34" charset="0"/>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de-DE"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de-DE" dirty="0">
                          <a:solidFill>
                            <a:schemeClr val="bg1"/>
                          </a:solidFill>
                        </a:rPr>
                        <a:t>&gt; Freigabe durch BA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de-DE" b="1" dirty="0">
                          <a:solidFill>
                            <a:schemeClr val="bg1"/>
                          </a:solidFill>
                        </a:rPr>
                        <a:t>Letzter Arbeitstag im Monat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35060766"/>
                  </a:ext>
                </a:extLst>
              </a:tr>
              <a:tr h="938983">
                <a:tc>
                  <a:txBody>
                    <a:bodyPr/>
                    <a:lstStyle/>
                    <a:p>
                      <a:pPr algn="ctr"/>
                      <a:r>
                        <a:rPr lang="de-DE" sz="3200" b="1" dirty="0">
                          <a:solidFill>
                            <a:srgbClr val="DF0917"/>
                          </a:solidFill>
                          <a:latin typeface="Tahoma" panose="020B0604030504040204" pitchFamily="34" charset="0"/>
                          <a:ea typeface="Tahoma" panose="020B0604030504040204" pitchFamily="34" charset="0"/>
                          <a:cs typeface="Tahoma" panose="020B0604030504040204" pitchFamily="34" charset="0"/>
                        </a:rPr>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de-DE"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buFont typeface="Wingdings" pitchFamily="2" charset="2"/>
                        <a:buNone/>
                      </a:pPr>
                      <a:r>
                        <a:rPr lang="de-DE" dirty="0">
                          <a:solidFill>
                            <a:schemeClr val="bg1"/>
                          </a:solidFill>
                        </a:rPr>
                        <a:t>&gt; Meldung der Stunden an den jeweiligen Konsorten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de-DE" b="1" dirty="0">
                          <a:solidFill>
                            <a:schemeClr val="bg1"/>
                          </a:solidFill>
                        </a:rPr>
                        <a:t>Letzter Arbeitstag im Monat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48876623"/>
                  </a:ext>
                </a:extLst>
              </a:tr>
              <a:tr h="938983">
                <a:tc>
                  <a:txBody>
                    <a:bodyPr/>
                    <a:lstStyle/>
                    <a:p>
                      <a:pPr algn="ctr"/>
                      <a:r>
                        <a:rPr lang="de-DE" sz="3200" b="1" dirty="0">
                          <a:solidFill>
                            <a:srgbClr val="DF0917"/>
                          </a:solidFill>
                          <a:latin typeface="Tahoma" panose="020B0604030504040204" pitchFamily="34" charset="0"/>
                          <a:ea typeface="Tahoma" panose="020B0604030504040204" pitchFamily="34" charset="0"/>
                          <a:cs typeface="Tahoma" panose="020B0604030504040204" pitchFamily="34" charset="0"/>
                        </a:rPr>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de-DE"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e-DE" dirty="0">
                          <a:solidFill>
                            <a:schemeClr val="bg1"/>
                          </a:solidFill>
                        </a:rPr>
                        <a:t>&gt; Leistungsnachweis in PDF Format an den jeweiligen Konsorten der MSA schicken (siehe Kontaktinformation)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de-DE" b="1" dirty="0">
                          <a:solidFill>
                            <a:schemeClr val="bg1"/>
                          </a:solidFill>
                        </a:rPr>
                        <a:t>Spätestens am 3. Arbeitstag des Folgemonats</a:t>
                      </a:r>
                      <a:r>
                        <a:rPr lang="de-DE" b="1" baseline="0" dirty="0">
                          <a:solidFill>
                            <a:schemeClr val="bg1"/>
                          </a:solidFill>
                        </a:rPr>
                        <a:t> </a:t>
                      </a:r>
                      <a:endParaRPr lang="de-DE" b="1"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03753706"/>
                  </a:ext>
                </a:extLst>
              </a:tr>
              <a:tr h="802444">
                <a:tc>
                  <a:txBody>
                    <a:bodyPr/>
                    <a:lstStyle/>
                    <a:p>
                      <a:endParaRPr lang="de-DE" sz="3200" b="1" dirty="0">
                        <a:solidFill>
                          <a:srgbClr val="DF0917"/>
                        </a:solidFill>
                        <a:latin typeface="Tahoma" panose="020B0604030504040204" pitchFamily="34" charset="0"/>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3">
                  <a:txBody>
                    <a:bodyPr/>
                    <a:lstStyle/>
                    <a:p>
                      <a:pPr marL="0" marR="0" lvl="0" indent="0" algn="ctr" defTabSz="457200" rtl="0" eaLnBrk="1" fontAlgn="auto" latinLnBrk="0" hangingPunct="1">
                        <a:lnSpc>
                          <a:spcPct val="100000"/>
                        </a:lnSpc>
                        <a:spcBef>
                          <a:spcPts val="0"/>
                        </a:spcBef>
                        <a:spcAft>
                          <a:spcPts val="0"/>
                        </a:spcAft>
                        <a:buClr>
                          <a:srgbClr val="08CC78"/>
                        </a:buClr>
                        <a:buSzTx/>
                        <a:buFontTx/>
                        <a:buNone/>
                        <a:tabLst/>
                        <a:defRPr/>
                      </a:pPr>
                      <a:r>
                        <a:rPr kumimoji="0" lang="de-DE" sz="1400" b="1" i="0" u="none" strike="noStrike" kern="1200" cap="none" spc="0" normalizeH="0" baseline="0" noProof="0" dirty="0">
                          <a:ln>
                            <a:noFill/>
                          </a:ln>
                          <a:solidFill>
                            <a:srgbClr val="DF0917"/>
                          </a:solidFill>
                          <a:effectLst/>
                          <a:uLnTx/>
                          <a:uFillTx/>
                          <a:latin typeface="Tahoma" panose="020B0604030504040204" pitchFamily="34" charset="0"/>
                          <a:ea typeface="Tahoma" panose="020B0604030504040204" pitchFamily="34" charset="0"/>
                          <a:cs typeface="Tahoma" panose="020B0604030504040204" pitchFamily="34" charset="0"/>
                        </a:rPr>
                        <a:t>Wir bitten zu beachten, dass das jeweilige Generalunternehmen ab dem ersten Tag der Abwesenheit informiert werden muss.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de-DE"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hMerge="1">
                  <a:txBody>
                    <a:bodyPr/>
                    <a:lstStyle/>
                    <a:p>
                      <a:endParaRPr lang="de-DE"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623436659"/>
                  </a:ext>
                </a:extLst>
              </a:tr>
            </a:tbl>
          </a:graphicData>
        </a:graphic>
      </p:graphicFrame>
      <p:sp>
        <p:nvSpPr>
          <p:cNvPr id="25" name="Freeform 217"/>
          <p:cNvSpPr>
            <a:spLocks noChangeAspect="1" noEditPoints="1"/>
          </p:cNvSpPr>
          <p:nvPr/>
        </p:nvSpPr>
        <p:spPr bwMode="auto">
          <a:xfrm>
            <a:off x="1845267" y="1919422"/>
            <a:ext cx="586491" cy="720000"/>
          </a:xfrm>
          <a:custGeom>
            <a:avLst/>
            <a:gdLst>
              <a:gd name="T0" fmla="*/ 430 w 592"/>
              <a:gd name="T1" fmla="*/ 60 h 718"/>
              <a:gd name="T2" fmla="*/ 458 w 592"/>
              <a:gd name="T3" fmla="*/ 272 h 718"/>
              <a:gd name="T4" fmla="*/ 420 w 592"/>
              <a:gd name="T5" fmla="*/ 98 h 718"/>
              <a:gd name="T6" fmla="*/ 8 w 592"/>
              <a:gd name="T7" fmla="*/ 584 h 718"/>
              <a:gd name="T8" fmla="*/ 8 w 592"/>
              <a:gd name="T9" fmla="*/ 68 h 718"/>
              <a:gd name="T10" fmla="*/ 40 w 592"/>
              <a:gd name="T11" fmla="*/ 98 h 718"/>
              <a:gd name="T12" fmla="*/ 246 w 592"/>
              <a:gd name="T13" fmla="*/ 554 h 718"/>
              <a:gd name="T14" fmla="*/ 228 w 592"/>
              <a:gd name="T15" fmla="*/ 0 h 718"/>
              <a:gd name="T16" fmla="*/ 268 w 592"/>
              <a:gd name="T17" fmla="*/ 18 h 718"/>
              <a:gd name="T18" fmla="*/ 374 w 592"/>
              <a:gd name="T19" fmla="*/ 44 h 718"/>
              <a:gd name="T20" fmla="*/ 388 w 592"/>
              <a:gd name="T21" fmla="*/ 118 h 718"/>
              <a:gd name="T22" fmla="*/ 72 w 592"/>
              <a:gd name="T23" fmla="*/ 124 h 718"/>
              <a:gd name="T24" fmla="*/ 74 w 592"/>
              <a:gd name="T25" fmla="*/ 48 h 718"/>
              <a:gd name="T26" fmla="*/ 182 w 592"/>
              <a:gd name="T27" fmla="*/ 34 h 718"/>
              <a:gd name="T28" fmla="*/ 220 w 592"/>
              <a:gd name="T29" fmla="*/ 0 h 718"/>
              <a:gd name="T30" fmla="*/ 88 w 592"/>
              <a:gd name="T31" fmla="*/ 208 h 718"/>
              <a:gd name="T32" fmla="*/ 162 w 592"/>
              <a:gd name="T33" fmla="*/ 208 h 718"/>
              <a:gd name="T34" fmla="*/ 88 w 592"/>
              <a:gd name="T35" fmla="*/ 288 h 718"/>
              <a:gd name="T36" fmla="*/ 370 w 592"/>
              <a:gd name="T37" fmla="*/ 280 h 718"/>
              <a:gd name="T38" fmla="*/ 134 w 592"/>
              <a:gd name="T39" fmla="*/ 320 h 718"/>
              <a:gd name="T40" fmla="*/ 350 w 592"/>
              <a:gd name="T41" fmla="*/ 320 h 718"/>
              <a:gd name="T42" fmla="*/ 356 w 592"/>
              <a:gd name="T43" fmla="*/ 360 h 718"/>
              <a:gd name="T44" fmla="*/ 228 w 592"/>
              <a:gd name="T45" fmla="*/ 26 h 718"/>
              <a:gd name="T46" fmla="*/ 248 w 592"/>
              <a:gd name="T47" fmla="*/ 56 h 718"/>
              <a:gd name="T48" fmla="*/ 214 w 592"/>
              <a:gd name="T49" fmla="*/ 62 h 718"/>
              <a:gd name="T50" fmla="*/ 220 w 592"/>
              <a:gd name="T51" fmla="*/ 28 h 718"/>
              <a:gd name="T52" fmla="*/ 394 w 592"/>
              <a:gd name="T53" fmla="*/ 392 h 718"/>
              <a:gd name="T54" fmla="*/ 398 w 592"/>
              <a:gd name="T55" fmla="*/ 280 h 718"/>
              <a:gd name="T56" fmla="*/ 364 w 592"/>
              <a:gd name="T57" fmla="*/ 330 h 718"/>
              <a:gd name="T58" fmla="*/ 386 w 592"/>
              <a:gd name="T59" fmla="*/ 348 h 718"/>
              <a:gd name="T60" fmla="*/ 384 w 592"/>
              <a:gd name="T61" fmla="*/ 316 h 718"/>
              <a:gd name="T62" fmla="*/ 420 w 592"/>
              <a:gd name="T63" fmla="*/ 292 h 718"/>
              <a:gd name="T64" fmla="*/ 450 w 592"/>
              <a:gd name="T65" fmla="*/ 310 h 718"/>
              <a:gd name="T66" fmla="*/ 452 w 592"/>
              <a:gd name="T67" fmla="*/ 348 h 718"/>
              <a:gd name="T68" fmla="*/ 474 w 592"/>
              <a:gd name="T69" fmla="*/ 330 h 718"/>
              <a:gd name="T70" fmla="*/ 450 w 592"/>
              <a:gd name="T71" fmla="*/ 284 h 718"/>
              <a:gd name="T72" fmla="*/ 270 w 592"/>
              <a:gd name="T73" fmla="*/ 390 h 718"/>
              <a:gd name="T74" fmla="*/ 592 w 592"/>
              <a:gd name="T75" fmla="*/ 414 h 718"/>
              <a:gd name="T76" fmla="*/ 420 w 592"/>
              <a:gd name="T77" fmla="*/ 400 h 718"/>
              <a:gd name="T78" fmla="*/ 508 w 592"/>
              <a:gd name="T79" fmla="*/ 426 h 718"/>
              <a:gd name="T80" fmla="*/ 566 w 592"/>
              <a:gd name="T81" fmla="*/ 496 h 718"/>
              <a:gd name="T82" fmla="*/ 578 w 592"/>
              <a:gd name="T83" fmla="*/ 576 h 718"/>
              <a:gd name="T84" fmla="*/ 542 w 592"/>
              <a:gd name="T85" fmla="*/ 660 h 718"/>
              <a:gd name="T86" fmla="*/ 466 w 592"/>
              <a:gd name="T87" fmla="*/ 712 h 718"/>
              <a:gd name="T88" fmla="*/ 388 w 592"/>
              <a:gd name="T89" fmla="*/ 716 h 718"/>
              <a:gd name="T90" fmla="*/ 306 w 592"/>
              <a:gd name="T91" fmla="*/ 672 h 718"/>
              <a:gd name="T92" fmla="*/ 264 w 592"/>
              <a:gd name="T93" fmla="*/ 590 h 718"/>
              <a:gd name="T94" fmla="*/ 266 w 592"/>
              <a:gd name="T95" fmla="*/ 512 h 718"/>
              <a:gd name="T96" fmla="*/ 318 w 592"/>
              <a:gd name="T97" fmla="*/ 436 h 718"/>
              <a:gd name="T98" fmla="*/ 402 w 592"/>
              <a:gd name="T99" fmla="*/ 400 h 718"/>
              <a:gd name="T100" fmla="*/ 442 w 592"/>
              <a:gd name="T101" fmla="*/ 444 h 718"/>
              <a:gd name="T102" fmla="*/ 534 w 592"/>
              <a:gd name="T103" fmla="*/ 536 h 718"/>
              <a:gd name="T104" fmla="*/ 528 w 592"/>
              <a:gd name="T105" fmla="*/ 604 h 718"/>
              <a:gd name="T106" fmla="*/ 432 w 592"/>
              <a:gd name="T107" fmla="*/ 676 h 718"/>
              <a:gd name="T108" fmla="*/ 354 w 592"/>
              <a:gd name="T109" fmla="*/ 656 h 718"/>
              <a:gd name="T110" fmla="*/ 302 w 592"/>
              <a:gd name="T111" fmla="*/ 558 h 718"/>
              <a:gd name="T112" fmla="*/ 336 w 592"/>
              <a:gd name="T113" fmla="*/ 476 h 718"/>
              <a:gd name="T114" fmla="*/ 420 w 592"/>
              <a:gd name="T115" fmla="*/ 442 h 718"/>
              <a:gd name="T116" fmla="*/ 490 w 592"/>
              <a:gd name="T117" fmla="*/ 488 h 718"/>
              <a:gd name="T118" fmla="*/ 420 w 592"/>
              <a:gd name="T119" fmla="*/ 558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92" h="718">
                <a:moveTo>
                  <a:pt x="420" y="98"/>
                </a:moveTo>
                <a:lnTo>
                  <a:pt x="420" y="98"/>
                </a:lnTo>
                <a:lnTo>
                  <a:pt x="418" y="98"/>
                </a:lnTo>
                <a:lnTo>
                  <a:pt x="398" y="98"/>
                </a:lnTo>
                <a:lnTo>
                  <a:pt x="392" y="60"/>
                </a:lnTo>
                <a:lnTo>
                  <a:pt x="430" y="60"/>
                </a:lnTo>
                <a:lnTo>
                  <a:pt x="430" y="60"/>
                </a:lnTo>
                <a:lnTo>
                  <a:pt x="442" y="62"/>
                </a:lnTo>
                <a:lnTo>
                  <a:pt x="450" y="68"/>
                </a:lnTo>
                <a:lnTo>
                  <a:pt x="456" y="76"/>
                </a:lnTo>
                <a:lnTo>
                  <a:pt x="458" y="86"/>
                </a:lnTo>
                <a:lnTo>
                  <a:pt x="458" y="272"/>
                </a:lnTo>
                <a:lnTo>
                  <a:pt x="458" y="272"/>
                </a:lnTo>
                <a:lnTo>
                  <a:pt x="450" y="268"/>
                </a:lnTo>
                <a:lnTo>
                  <a:pt x="440" y="264"/>
                </a:lnTo>
                <a:lnTo>
                  <a:pt x="430" y="262"/>
                </a:lnTo>
                <a:lnTo>
                  <a:pt x="420" y="260"/>
                </a:lnTo>
                <a:lnTo>
                  <a:pt x="420" y="98"/>
                </a:lnTo>
                <a:lnTo>
                  <a:pt x="420" y="98"/>
                </a:lnTo>
                <a:close/>
                <a:moveTo>
                  <a:pt x="248" y="592"/>
                </a:moveTo>
                <a:lnTo>
                  <a:pt x="28" y="592"/>
                </a:lnTo>
                <a:lnTo>
                  <a:pt x="28" y="592"/>
                </a:lnTo>
                <a:lnTo>
                  <a:pt x="16" y="590"/>
                </a:lnTo>
                <a:lnTo>
                  <a:pt x="8" y="584"/>
                </a:lnTo>
                <a:lnTo>
                  <a:pt x="2" y="576"/>
                </a:lnTo>
                <a:lnTo>
                  <a:pt x="0" y="564"/>
                </a:lnTo>
                <a:lnTo>
                  <a:pt x="0" y="86"/>
                </a:lnTo>
                <a:lnTo>
                  <a:pt x="0" y="86"/>
                </a:lnTo>
                <a:lnTo>
                  <a:pt x="2" y="76"/>
                </a:lnTo>
                <a:lnTo>
                  <a:pt x="8" y="68"/>
                </a:lnTo>
                <a:lnTo>
                  <a:pt x="16" y="62"/>
                </a:lnTo>
                <a:lnTo>
                  <a:pt x="28" y="60"/>
                </a:lnTo>
                <a:lnTo>
                  <a:pt x="62" y="60"/>
                </a:lnTo>
                <a:lnTo>
                  <a:pt x="56" y="98"/>
                </a:lnTo>
                <a:lnTo>
                  <a:pt x="40" y="98"/>
                </a:lnTo>
                <a:lnTo>
                  <a:pt x="40" y="98"/>
                </a:lnTo>
                <a:lnTo>
                  <a:pt x="38" y="98"/>
                </a:lnTo>
                <a:lnTo>
                  <a:pt x="38" y="552"/>
                </a:lnTo>
                <a:lnTo>
                  <a:pt x="38" y="552"/>
                </a:lnTo>
                <a:lnTo>
                  <a:pt x="40" y="554"/>
                </a:lnTo>
                <a:lnTo>
                  <a:pt x="246" y="554"/>
                </a:lnTo>
                <a:lnTo>
                  <a:pt x="246" y="554"/>
                </a:lnTo>
                <a:lnTo>
                  <a:pt x="244" y="558"/>
                </a:lnTo>
                <a:lnTo>
                  <a:pt x="244" y="558"/>
                </a:lnTo>
                <a:lnTo>
                  <a:pt x="246" y="576"/>
                </a:lnTo>
                <a:lnTo>
                  <a:pt x="248" y="592"/>
                </a:lnTo>
                <a:lnTo>
                  <a:pt x="248" y="592"/>
                </a:lnTo>
                <a:close/>
                <a:moveTo>
                  <a:pt x="228" y="0"/>
                </a:moveTo>
                <a:lnTo>
                  <a:pt x="228" y="0"/>
                </a:lnTo>
                <a:lnTo>
                  <a:pt x="238" y="0"/>
                </a:lnTo>
                <a:lnTo>
                  <a:pt x="246" y="2"/>
                </a:lnTo>
                <a:lnTo>
                  <a:pt x="254" y="6"/>
                </a:lnTo>
                <a:lnTo>
                  <a:pt x="262" y="12"/>
                </a:lnTo>
                <a:lnTo>
                  <a:pt x="268" y="18"/>
                </a:lnTo>
                <a:lnTo>
                  <a:pt x="272" y="26"/>
                </a:lnTo>
                <a:lnTo>
                  <a:pt x="276" y="34"/>
                </a:lnTo>
                <a:lnTo>
                  <a:pt x="276" y="42"/>
                </a:lnTo>
                <a:lnTo>
                  <a:pt x="370" y="42"/>
                </a:lnTo>
                <a:lnTo>
                  <a:pt x="370" y="42"/>
                </a:lnTo>
                <a:lnTo>
                  <a:pt x="374" y="44"/>
                </a:lnTo>
                <a:lnTo>
                  <a:pt x="376" y="46"/>
                </a:lnTo>
                <a:lnTo>
                  <a:pt x="378" y="48"/>
                </a:lnTo>
                <a:lnTo>
                  <a:pt x="380" y="52"/>
                </a:lnTo>
                <a:lnTo>
                  <a:pt x="388" y="114"/>
                </a:lnTo>
                <a:lnTo>
                  <a:pt x="388" y="114"/>
                </a:lnTo>
                <a:lnTo>
                  <a:pt x="388" y="118"/>
                </a:lnTo>
                <a:lnTo>
                  <a:pt x="386" y="120"/>
                </a:lnTo>
                <a:lnTo>
                  <a:pt x="382" y="124"/>
                </a:lnTo>
                <a:lnTo>
                  <a:pt x="378" y="124"/>
                </a:lnTo>
                <a:lnTo>
                  <a:pt x="76" y="124"/>
                </a:lnTo>
                <a:lnTo>
                  <a:pt x="76" y="124"/>
                </a:lnTo>
                <a:lnTo>
                  <a:pt x="72" y="124"/>
                </a:lnTo>
                <a:lnTo>
                  <a:pt x="68" y="120"/>
                </a:lnTo>
                <a:lnTo>
                  <a:pt x="66" y="118"/>
                </a:lnTo>
                <a:lnTo>
                  <a:pt x="66" y="114"/>
                </a:lnTo>
                <a:lnTo>
                  <a:pt x="74" y="52"/>
                </a:lnTo>
                <a:lnTo>
                  <a:pt x="74" y="52"/>
                </a:lnTo>
                <a:lnTo>
                  <a:pt x="74" y="48"/>
                </a:lnTo>
                <a:lnTo>
                  <a:pt x="78" y="46"/>
                </a:lnTo>
                <a:lnTo>
                  <a:pt x="80" y="44"/>
                </a:lnTo>
                <a:lnTo>
                  <a:pt x="84" y="42"/>
                </a:lnTo>
                <a:lnTo>
                  <a:pt x="180" y="42"/>
                </a:lnTo>
                <a:lnTo>
                  <a:pt x="180" y="42"/>
                </a:lnTo>
                <a:lnTo>
                  <a:pt x="182" y="34"/>
                </a:lnTo>
                <a:lnTo>
                  <a:pt x="186" y="26"/>
                </a:lnTo>
                <a:lnTo>
                  <a:pt x="190" y="18"/>
                </a:lnTo>
                <a:lnTo>
                  <a:pt x="196" y="12"/>
                </a:lnTo>
                <a:lnTo>
                  <a:pt x="204" y="6"/>
                </a:lnTo>
                <a:lnTo>
                  <a:pt x="212" y="2"/>
                </a:lnTo>
                <a:lnTo>
                  <a:pt x="220" y="0"/>
                </a:lnTo>
                <a:lnTo>
                  <a:pt x="228" y="0"/>
                </a:lnTo>
                <a:lnTo>
                  <a:pt x="228" y="0"/>
                </a:lnTo>
                <a:close/>
                <a:moveTo>
                  <a:pt x="88" y="160"/>
                </a:moveTo>
                <a:lnTo>
                  <a:pt x="134" y="160"/>
                </a:lnTo>
                <a:lnTo>
                  <a:pt x="134" y="208"/>
                </a:lnTo>
                <a:lnTo>
                  <a:pt x="88" y="208"/>
                </a:lnTo>
                <a:lnTo>
                  <a:pt x="88" y="160"/>
                </a:lnTo>
                <a:lnTo>
                  <a:pt x="88" y="160"/>
                </a:lnTo>
                <a:close/>
                <a:moveTo>
                  <a:pt x="162" y="160"/>
                </a:moveTo>
                <a:lnTo>
                  <a:pt x="370" y="160"/>
                </a:lnTo>
                <a:lnTo>
                  <a:pt x="370" y="208"/>
                </a:lnTo>
                <a:lnTo>
                  <a:pt x="162" y="208"/>
                </a:lnTo>
                <a:lnTo>
                  <a:pt x="162" y="160"/>
                </a:lnTo>
                <a:lnTo>
                  <a:pt x="162" y="160"/>
                </a:lnTo>
                <a:close/>
                <a:moveTo>
                  <a:pt x="88" y="240"/>
                </a:moveTo>
                <a:lnTo>
                  <a:pt x="134" y="240"/>
                </a:lnTo>
                <a:lnTo>
                  <a:pt x="134" y="288"/>
                </a:lnTo>
                <a:lnTo>
                  <a:pt x="88" y="288"/>
                </a:lnTo>
                <a:lnTo>
                  <a:pt x="88" y="240"/>
                </a:lnTo>
                <a:lnTo>
                  <a:pt x="88" y="240"/>
                </a:lnTo>
                <a:close/>
                <a:moveTo>
                  <a:pt x="162" y="240"/>
                </a:moveTo>
                <a:lnTo>
                  <a:pt x="370" y="240"/>
                </a:lnTo>
                <a:lnTo>
                  <a:pt x="370" y="280"/>
                </a:lnTo>
                <a:lnTo>
                  <a:pt x="370" y="280"/>
                </a:lnTo>
                <a:lnTo>
                  <a:pt x="364" y="288"/>
                </a:lnTo>
                <a:lnTo>
                  <a:pt x="162" y="288"/>
                </a:lnTo>
                <a:lnTo>
                  <a:pt x="162" y="240"/>
                </a:lnTo>
                <a:lnTo>
                  <a:pt x="162" y="240"/>
                </a:lnTo>
                <a:close/>
                <a:moveTo>
                  <a:pt x="88" y="320"/>
                </a:moveTo>
                <a:lnTo>
                  <a:pt x="134" y="320"/>
                </a:lnTo>
                <a:lnTo>
                  <a:pt x="134" y="368"/>
                </a:lnTo>
                <a:lnTo>
                  <a:pt x="88" y="368"/>
                </a:lnTo>
                <a:lnTo>
                  <a:pt x="88" y="320"/>
                </a:lnTo>
                <a:lnTo>
                  <a:pt x="88" y="320"/>
                </a:lnTo>
                <a:close/>
                <a:moveTo>
                  <a:pt x="162" y="320"/>
                </a:moveTo>
                <a:lnTo>
                  <a:pt x="350" y="320"/>
                </a:lnTo>
                <a:lnTo>
                  <a:pt x="350" y="320"/>
                </a:lnTo>
                <a:lnTo>
                  <a:pt x="350" y="330"/>
                </a:lnTo>
                <a:lnTo>
                  <a:pt x="350" y="330"/>
                </a:lnTo>
                <a:lnTo>
                  <a:pt x="350" y="340"/>
                </a:lnTo>
                <a:lnTo>
                  <a:pt x="352" y="350"/>
                </a:lnTo>
                <a:lnTo>
                  <a:pt x="356" y="360"/>
                </a:lnTo>
                <a:lnTo>
                  <a:pt x="360" y="368"/>
                </a:lnTo>
                <a:lnTo>
                  <a:pt x="162" y="368"/>
                </a:lnTo>
                <a:lnTo>
                  <a:pt x="162" y="320"/>
                </a:lnTo>
                <a:lnTo>
                  <a:pt x="162" y="320"/>
                </a:lnTo>
                <a:close/>
                <a:moveTo>
                  <a:pt x="228" y="26"/>
                </a:moveTo>
                <a:lnTo>
                  <a:pt x="228" y="26"/>
                </a:lnTo>
                <a:lnTo>
                  <a:pt x="238" y="28"/>
                </a:lnTo>
                <a:lnTo>
                  <a:pt x="244" y="32"/>
                </a:lnTo>
                <a:lnTo>
                  <a:pt x="248" y="40"/>
                </a:lnTo>
                <a:lnTo>
                  <a:pt x="250" y="48"/>
                </a:lnTo>
                <a:lnTo>
                  <a:pt x="250" y="48"/>
                </a:lnTo>
                <a:lnTo>
                  <a:pt x="248" y="56"/>
                </a:lnTo>
                <a:lnTo>
                  <a:pt x="244" y="62"/>
                </a:lnTo>
                <a:lnTo>
                  <a:pt x="238" y="68"/>
                </a:lnTo>
                <a:lnTo>
                  <a:pt x="228" y="70"/>
                </a:lnTo>
                <a:lnTo>
                  <a:pt x="228" y="70"/>
                </a:lnTo>
                <a:lnTo>
                  <a:pt x="220" y="68"/>
                </a:lnTo>
                <a:lnTo>
                  <a:pt x="214" y="62"/>
                </a:lnTo>
                <a:lnTo>
                  <a:pt x="210" y="56"/>
                </a:lnTo>
                <a:lnTo>
                  <a:pt x="208" y="48"/>
                </a:lnTo>
                <a:lnTo>
                  <a:pt x="208" y="48"/>
                </a:lnTo>
                <a:lnTo>
                  <a:pt x="210" y="40"/>
                </a:lnTo>
                <a:lnTo>
                  <a:pt x="214" y="32"/>
                </a:lnTo>
                <a:lnTo>
                  <a:pt x="220" y="28"/>
                </a:lnTo>
                <a:lnTo>
                  <a:pt x="228" y="26"/>
                </a:lnTo>
                <a:lnTo>
                  <a:pt x="228" y="26"/>
                </a:lnTo>
                <a:close/>
                <a:moveTo>
                  <a:pt x="394" y="334"/>
                </a:moveTo>
                <a:lnTo>
                  <a:pt x="446" y="334"/>
                </a:lnTo>
                <a:lnTo>
                  <a:pt x="446" y="392"/>
                </a:lnTo>
                <a:lnTo>
                  <a:pt x="394" y="392"/>
                </a:lnTo>
                <a:lnTo>
                  <a:pt x="394" y="334"/>
                </a:lnTo>
                <a:lnTo>
                  <a:pt x="394" y="334"/>
                </a:lnTo>
                <a:close/>
                <a:moveTo>
                  <a:pt x="420" y="276"/>
                </a:moveTo>
                <a:lnTo>
                  <a:pt x="420" y="276"/>
                </a:lnTo>
                <a:lnTo>
                  <a:pt x="408" y="276"/>
                </a:lnTo>
                <a:lnTo>
                  <a:pt x="398" y="280"/>
                </a:lnTo>
                <a:lnTo>
                  <a:pt x="388" y="284"/>
                </a:lnTo>
                <a:lnTo>
                  <a:pt x="380" y="292"/>
                </a:lnTo>
                <a:lnTo>
                  <a:pt x="374" y="300"/>
                </a:lnTo>
                <a:lnTo>
                  <a:pt x="368" y="310"/>
                </a:lnTo>
                <a:lnTo>
                  <a:pt x="366" y="320"/>
                </a:lnTo>
                <a:lnTo>
                  <a:pt x="364" y="330"/>
                </a:lnTo>
                <a:lnTo>
                  <a:pt x="364" y="330"/>
                </a:lnTo>
                <a:lnTo>
                  <a:pt x="366" y="344"/>
                </a:lnTo>
                <a:lnTo>
                  <a:pt x="370" y="356"/>
                </a:lnTo>
                <a:lnTo>
                  <a:pt x="378" y="366"/>
                </a:lnTo>
                <a:lnTo>
                  <a:pt x="386" y="374"/>
                </a:lnTo>
                <a:lnTo>
                  <a:pt x="386" y="348"/>
                </a:lnTo>
                <a:lnTo>
                  <a:pt x="386" y="348"/>
                </a:lnTo>
                <a:lnTo>
                  <a:pt x="382" y="340"/>
                </a:lnTo>
                <a:lnTo>
                  <a:pt x="382" y="330"/>
                </a:lnTo>
                <a:lnTo>
                  <a:pt x="382" y="330"/>
                </a:lnTo>
                <a:lnTo>
                  <a:pt x="382" y="322"/>
                </a:lnTo>
                <a:lnTo>
                  <a:pt x="384" y="316"/>
                </a:lnTo>
                <a:lnTo>
                  <a:pt x="388" y="310"/>
                </a:lnTo>
                <a:lnTo>
                  <a:pt x="392" y="304"/>
                </a:lnTo>
                <a:lnTo>
                  <a:pt x="398" y="300"/>
                </a:lnTo>
                <a:lnTo>
                  <a:pt x="404" y="296"/>
                </a:lnTo>
                <a:lnTo>
                  <a:pt x="412" y="294"/>
                </a:lnTo>
                <a:lnTo>
                  <a:pt x="420" y="292"/>
                </a:lnTo>
                <a:lnTo>
                  <a:pt x="420" y="292"/>
                </a:lnTo>
                <a:lnTo>
                  <a:pt x="426" y="294"/>
                </a:lnTo>
                <a:lnTo>
                  <a:pt x="434" y="296"/>
                </a:lnTo>
                <a:lnTo>
                  <a:pt x="440" y="300"/>
                </a:lnTo>
                <a:lnTo>
                  <a:pt x="446" y="304"/>
                </a:lnTo>
                <a:lnTo>
                  <a:pt x="450" y="310"/>
                </a:lnTo>
                <a:lnTo>
                  <a:pt x="454" y="316"/>
                </a:lnTo>
                <a:lnTo>
                  <a:pt x="456" y="322"/>
                </a:lnTo>
                <a:lnTo>
                  <a:pt x="456" y="330"/>
                </a:lnTo>
                <a:lnTo>
                  <a:pt x="456" y="330"/>
                </a:lnTo>
                <a:lnTo>
                  <a:pt x="456" y="340"/>
                </a:lnTo>
                <a:lnTo>
                  <a:pt x="452" y="348"/>
                </a:lnTo>
                <a:lnTo>
                  <a:pt x="452" y="374"/>
                </a:lnTo>
                <a:lnTo>
                  <a:pt x="452" y="374"/>
                </a:lnTo>
                <a:lnTo>
                  <a:pt x="462" y="366"/>
                </a:lnTo>
                <a:lnTo>
                  <a:pt x="468" y="356"/>
                </a:lnTo>
                <a:lnTo>
                  <a:pt x="472" y="344"/>
                </a:lnTo>
                <a:lnTo>
                  <a:pt x="474" y="330"/>
                </a:lnTo>
                <a:lnTo>
                  <a:pt x="474" y="330"/>
                </a:lnTo>
                <a:lnTo>
                  <a:pt x="472" y="320"/>
                </a:lnTo>
                <a:lnTo>
                  <a:pt x="470" y="310"/>
                </a:lnTo>
                <a:lnTo>
                  <a:pt x="464" y="300"/>
                </a:lnTo>
                <a:lnTo>
                  <a:pt x="458" y="292"/>
                </a:lnTo>
                <a:lnTo>
                  <a:pt x="450" y="284"/>
                </a:lnTo>
                <a:lnTo>
                  <a:pt x="440" y="280"/>
                </a:lnTo>
                <a:lnTo>
                  <a:pt x="430" y="276"/>
                </a:lnTo>
                <a:lnTo>
                  <a:pt x="420" y="276"/>
                </a:lnTo>
                <a:lnTo>
                  <a:pt x="420" y="276"/>
                </a:lnTo>
                <a:close/>
                <a:moveTo>
                  <a:pt x="246" y="414"/>
                </a:moveTo>
                <a:lnTo>
                  <a:pt x="270" y="390"/>
                </a:lnTo>
                <a:lnTo>
                  <a:pt x="310" y="428"/>
                </a:lnTo>
                <a:lnTo>
                  <a:pt x="284" y="452"/>
                </a:lnTo>
                <a:lnTo>
                  <a:pt x="246" y="414"/>
                </a:lnTo>
                <a:lnTo>
                  <a:pt x="246" y="414"/>
                </a:lnTo>
                <a:close/>
                <a:moveTo>
                  <a:pt x="568" y="390"/>
                </a:moveTo>
                <a:lnTo>
                  <a:pt x="592" y="414"/>
                </a:lnTo>
                <a:lnTo>
                  <a:pt x="554" y="452"/>
                </a:lnTo>
                <a:lnTo>
                  <a:pt x="528" y="428"/>
                </a:lnTo>
                <a:lnTo>
                  <a:pt x="568" y="390"/>
                </a:lnTo>
                <a:lnTo>
                  <a:pt x="568" y="390"/>
                </a:lnTo>
                <a:close/>
                <a:moveTo>
                  <a:pt x="420" y="400"/>
                </a:moveTo>
                <a:lnTo>
                  <a:pt x="420" y="400"/>
                </a:lnTo>
                <a:lnTo>
                  <a:pt x="436" y="400"/>
                </a:lnTo>
                <a:lnTo>
                  <a:pt x="452" y="402"/>
                </a:lnTo>
                <a:lnTo>
                  <a:pt x="466" y="406"/>
                </a:lnTo>
                <a:lnTo>
                  <a:pt x="482" y="412"/>
                </a:lnTo>
                <a:lnTo>
                  <a:pt x="496" y="418"/>
                </a:lnTo>
                <a:lnTo>
                  <a:pt x="508" y="426"/>
                </a:lnTo>
                <a:lnTo>
                  <a:pt x="520" y="436"/>
                </a:lnTo>
                <a:lnTo>
                  <a:pt x="532" y="446"/>
                </a:lnTo>
                <a:lnTo>
                  <a:pt x="542" y="458"/>
                </a:lnTo>
                <a:lnTo>
                  <a:pt x="552" y="470"/>
                </a:lnTo>
                <a:lnTo>
                  <a:pt x="560" y="482"/>
                </a:lnTo>
                <a:lnTo>
                  <a:pt x="566" y="496"/>
                </a:lnTo>
                <a:lnTo>
                  <a:pt x="572" y="512"/>
                </a:lnTo>
                <a:lnTo>
                  <a:pt x="576" y="526"/>
                </a:lnTo>
                <a:lnTo>
                  <a:pt x="578" y="542"/>
                </a:lnTo>
                <a:lnTo>
                  <a:pt x="578" y="558"/>
                </a:lnTo>
                <a:lnTo>
                  <a:pt x="578" y="558"/>
                </a:lnTo>
                <a:lnTo>
                  <a:pt x="578" y="576"/>
                </a:lnTo>
                <a:lnTo>
                  <a:pt x="576" y="590"/>
                </a:lnTo>
                <a:lnTo>
                  <a:pt x="572" y="606"/>
                </a:lnTo>
                <a:lnTo>
                  <a:pt x="566" y="620"/>
                </a:lnTo>
                <a:lnTo>
                  <a:pt x="560" y="634"/>
                </a:lnTo>
                <a:lnTo>
                  <a:pt x="552" y="648"/>
                </a:lnTo>
                <a:lnTo>
                  <a:pt x="542" y="660"/>
                </a:lnTo>
                <a:lnTo>
                  <a:pt x="532" y="672"/>
                </a:lnTo>
                <a:lnTo>
                  <a:pt x="520" y="682"/>
                </a:lnTo>
                <a:lnTo>
                  <a:pt x="508" y="692"/>
                </a:lnTo>
                <a:lnTo>
                  <a:pt x="496" y="700"/>
                </a:lnTo>
                <a:lnTo>
                  <a:pt x="482" y="706"/>
                </a:lnTo>
                <a:lnTo>
                  <a:pt x="466" y="712"/>
                </a:lnTo>
                <a:lnTo>
                  <a:pt x="452" y="716"/>
                </a:lnTo>
                <a:lnTo>
                  <a:pt x="436" y="718"/>
                </a:lnTo>
                <a:lnTo>
                  <a:pt x="420" y="718"/>
                </a:lnTo>
                <a:lnTo>
                  <a:pt x="420" y="718"/>
                </a:lnTo>
                <a:lnTo>
                  <a:pt x="402" y="718"/>
                </a:lnTo>
                <a:lnTo>
                  <a:pt x="388" y="716"/>
                </a:lnTo>
                <a:lnTo>
                  <a:pt x="372" y="712"/>
                </a:lnTo>
                <a:lnTo>
                  <a:pt x="358" y="706"/>
                </a:lnTo>
                <a:lnTo>
                  <a:pt x="344" y="700"/>
                </a:lnTo>
                <a:lnTo>
                  <a:pt x="330" y="692"/>
                </a:lnTo>
                <a:lnTo>
                  <a:pt x="318" y="682"/>
                </a:lnTo>
                <a:lnTo>
                  <a:pt x="306" y="672"/>
                </a:lnTo>
                <a:lnTo>
                  <a:pt x="296" y="660"/>
                </a:lnTo>
                <a:lnTo>
                  <a:pt x="286" y="648"/>
                </a:lnTo>
                <a:lnTo>
                  <a:pt x="280" y="634"/>
                </a:lnTo>
                <a:lnTo>
                  <a:pt x="272" y="620"/>
                </a:lnTo>
                <a:lnTo>
                  <a:pt x="266" y="606"/>
                </a:lnTo>
                <a:lnTo>
                  <a:pt x="264" y="590"/>
                </a:lnTo>
                <a:lnTo>
                  <a:pt x="260" y="576"/>
                </a:lnTo>
                <a:lnTo>
                  <a:pt x="260" y="558"/>
                </a:lnTo>
                <a:lnTo>
                  <a:pt x="260" y="558"/>
                </a:lnTo>
                <a:lnTo>
                  <a:pt x="260" y="542"/>
                </a:lnTo>
                <a:lnTo>
                  <a:pt x="264" y="526"/>
                </a:lnTo>
                <a:lnTo>
                  <a:pt x="266" y="512"/>
                </a:lnTo>
                <a:lnTo>
                  <a:pt x="272" y="496"/>
                </a:lnTo>
                <a:lnTo>
                  <a:pt x="280" y="482"/>
                </a:lnTo>
                <a:lnTo>
                  <a:pt x="286" y="470"/>
                </a:lnTo>
                <a:lnTo>
                  <a:pt x="296" y="458"/>
                </a:lnTo>
                <a:lnTo>
                  <a:pt x="306" y="446"/>
                </a:lnTo>
                <a:lnTo>
                  <a:pt x="318" y="436"/>
                </a:lnTo>
                <a:lnTo>
                  <a:pt x="330" y="426"/>
                </a:lnTo>
                <a:lnTo>
                  <a:pt x="344" y="418"/>
                </a:lnTo>
                <a:lnTo>
                  <a:pt x="358" y="412"/>
                </a:lnTo>
                <a:lnTo>
                  <a:pt x="372" y="406"/>
                </a:lnTo>
                <a:lnTo>
                  <a:pt x="388" y="402"/>
                </a:lnTo>
                <a:lnTo>
                  <a:pt x="402" y="400"/>
                </a:lnTo>
                <a:lnTo>
                  <a:pt x="420" y="400"/>
                </a:lnTo>
                <a:lnTo>
                  <a:pt x="420" y="400"/>
                </a:lnTo>
                <a:close/>
                <a:moveTo>
                  <a:pt x="420" y="442"/>
                </a:moveTo>
                <a:lnTo>
                  <a:pt x="420" y="442"/>
                </a:lnTo>
                <a:lnTo>
                  <a:pt x="432" y="442"/>
                </a:lnTo>
                <a:lnTo>
                  <a:pt x="442" y="444"/>
                </a:lnTo>
                <a:lnTo>
                  <a:pt x="464" y="450"/>
                </a:lnTo>
                <a:lnTo>
                  <a:pt x="484" y="462"/>
                </a:lnTo>
                <a:lnTo>
                  <a:pt x="502" y="476"/>
                </a:lnTo>
                <a:lnTo>
                  <a:pt x="516" y="494"/>
                </a:lnTo>
                <a:lnTo>
                  <a:pt x="528" y="514"/>
                </a:lnTo>
                <a:lnTo>
                  <a:pt x="534" y="536"/>
                </a:lnTo>
                <a:lnTo>
                  <a:pt x="536" y="546"/>
                </a:lnTo>
                <a:lnTo>
                  <a:pt x="536" y="558"/>
                </a:lnTo>
                <a:lnTo>
                  <a:pt x="536" y="558"/>
                </a:lnTo>
                <a:lnTo>
                  <a:pt x="536" y="570"/>
                </a:lnTo>
                <a:lnTo>
                  <a:pt x="534" y="582"/>
                </a:lnTo>
                <a:lnTo>
                  <a:pt x="528" y="604"/>
                </a:lnTo>
                <a:lnTo>
                  <a:pt x="516" y="624"/>
                </a:lnTo>
                <a:lnTo>
                  <a:pt x="502" y="642"/>
                </a:lnTo>
                <a:lnTo>
                  <a:pt x="484" y="656"/>
                </a:lnTo>
                <a:lnTo>
                  <a:pt x="464" y="668"/>
                </a:lnTo>
                <a:lnTo>
                  <a:pt x="442" y="674"/>
                </a:lnTo>
                <a:lnTo>
                  <a:pt x="432" y="676"/>
                </a:lnTo>
                <a:lnTo>
                  <a:pt x="420" y="676"/>
                </a:lnTo>
                <a:lnTo>
                  <a:pt x="420" y="676"/>
                </a:lnTo>
                <a:lnTo>
                  <a:pt x="408" y="676"/>
                </a:lnTo>
                <a:lnTo>
                  <a:pt x="396" y="674"/>
                </a:lnTo>
                <a:lnTo>
                  <a:pt x="374" y="668"/>
                </a:lnTo>
                <a:lnTo>
                  <a:pt x="354" y="656"/>
                </a:lnTo>
                <a:lnTo>
                  <a:pt x="336" y="642"/>
                </a:lnTo>
                <a:lnTo>
                  <a:pt x="322" y="624"/>
                </a:lnTo>
                <a:lnTo>
                  <a:pt x="310" y="604"/>
                </a:lnTo>
                <a:lnTo>
                  <a:pt x="304" y="582"/>
                </a:lnTo>
                <a:lnTo>
                  <a:pt x="302" y="570"/>
                </a:lnTo>
                <a:lnTo>
                  <a:pt x="302" y="558"/>
                </a:lnTo>
                <a:lnTo>
                  <a:pt x="302" y="558"/>
                </a:lnTo>
                <a:lnTo>
                  <a:pt x="302" y="546"/>
                </a:lnTo>
                <a:lnTo>
                  <a:pt x="304" y="536"/>
                </a:lnTo>
                <a:lnTo>
                  <a:pt x="310" y="514"/>
                </a:lnTo>
                <a:lnTo>
                  <a:pt x="322" y="494"/>
                </a:lnTo>
                <a:lnTo>
                  <a:pt x="336" y="476"/>
                </a:lnTo>
                <a:lnTo>
                  <a:pt x="354" y="462"/>
                </a:lnTo>
                <a:lnTo>
                  <a:pt x="374" y="450"/>
                </a:lnTo>
                <a:lnTo>
                  <a:pt x="396" y="444"/>
                </a:lnTo>
                <a:lnTo>
                  <a:pt x="408" y="442"/>
                </a:lnTo>
                <a:lnTo>
                  <a:pt x="420" y="442"/>
                </a:lnTo>
                <a:lnTo>
                  <a:pt x="420" y="442"/>
                </a:lnTo>
                <a:close/>
                <a:moveTo>
                  <a:pt x="420" y="458"/>
                </a:moveTo>
                <a:lnTo>
                  <a:pt x="420" y="458"/>
                </a:lnTo>
                <a:lnTo>
                  <a:pt x="440" y="460"/>
                </a:lnTo>
                <a:lnTo>
                  <a:pt x="458" y="466"/>
                </a:lnTo>
                <a:lnTo>
                  <a:pt x="476" y="476"/>
                </a:lnTo>
                <a:lnTo>
                  <a:pt x="490" y="488"/>
                </a:lnTo>
                <a:lnTo>
                  <a:pt x="502" y="502"/>
                </a:lnTo>
                <a:lnTo>
                  <a:pt x="512" y="520"/>
                </a:lnTo>
                <a:lnTo>
                  <a:pt x="518" y="538"/>
                </a:lnTo>
                <a:lnTo>
                  <a:pt x="520" y="558"/>
                </a:lnTo>
                <a:lnTo>
                  <a:pt x="520" y="558"/>
                </a:lnTo>
                <a:lnTo>
                  <a:pt x="420" y="558"/>
                </a:lnTo>
                <a:lnTo>
                  <a:pt x="420" y="458"/>
                </a:lnTo>
                <a:lnTo>
                  <a:pt x="420" y="458"/>
                </a:lnTo>
                <a:close/>
              </a:path>
            </a:pathLst>
          </a:custGeom>
          <a:solidFill>
            <a:schemeClr val="bg1"/>
          </a:solidFill>
          <a:ln>
            <a:noFill/>
          </a:ln>
        </p:spPr>
        <p:txBody>
          <a:bodyPr vert="horz" wrap="square" lIns="78191" tIns="39095" rIns="78191" bIns="39095" numCol="1" anchor="t" anchorCtr="0" compatLnSpc="1">
            <a:prstTxWarp prst="textNoShape">
              <a:avLst/>
            </a:prstTxWarp>
          </a:bodyPr>
          <a:lstStyle/>
          <a:p>
            <a:pPr algn="ctr" fontAlgn="base">
              <a:spcBef>
                <a:spcPct val="0"/>
              </a:spcBef>
              <a:spcAft>
                <a:spcPct val="0"/>
              </a:spcAft>
            </a:pPr>
            <a:endParaRPr lang="de-DE" sz="1368" dirty="0">
              <a:solidFill>
                <a:srgbClr val="646464"/>
              </a:solidFill>
            </a:endParaRPr>
          </a:p>
        </p:txBody>
      </p:sp>
      <p:grpSp>
        <p:nvGrpSpPr>
          <p:cNvPr id="27" name="Group 22"/>
          <p:cNvGrpSpPr>
            <a:grpSpLocks noChangeAspect="1"/>
          </p:cNvGrpSpPr>
          <p:nvPr/>
        </p:nvGrpSpPr>
        <p:grpSpPr>
          <a:xfrm>
            <a:off x="1842999" y="2875676"/>
            <a:ext cx="588759" cy="604728"/>
            <a:chOff x="16386990" y="7135330"/>
            <a:chExt cx="507999" cy="476250"/>
          </a:xfrm>
          <a:solidFill>
            <a:schemeClr val="bg1"/>
          </a:solidFill>
        </p:grpSpPr>
        <p:sp>
          <p:nvSpPr>
            <p:cNvPr id="28" name="Freeform 59"/>
            <p:cNvSpPr>
              <a:spLocks/>
            </p:cNvSpPr>
            <p:nvPr/>
          </p:nvSpPr>
          <p:spPr bwMode="auto">
            <a:xfrm>
              <a:off x="16852127" y="7213117"/>
              <a:ext cx="42862" cy="39688"/>
            </a:xfrm>
            <a:custGeom>
              <a:avLst/>
              <a:gdLst>
                <a:gd name="T0" fmla="*/ 21 w 27"/>
                <a:gd name="T1" fmla="*/ 4 h 25"/>
                <a:gd name="T2" fmla="*/ 21 w 27"/>
                <a:gd name="T3" fmla="*/ 4 h 25"/>
                <a:gd name="T4" fmla="*/ 25 w 27"/>
                <a:gd name="T5" fmla="*/ 6 h 25"/>
                <a:gd name="T6" fmla="*/ 26 w 27"/>
                <a:gd name="T7" fmla="*/ 10 h 25"/>
                <a:gd name="T8" fmla="*/ 27 w 27"/>
                <a:gd name="T9" fmla="*/ 14 h 25"/>
                <a:gd name="T10" fmla="*/ 26 w 27"/>
                <a:gd name="T11" fmla="*/ 18 h 25"/>
                <a:gd name="T12" fmla="*/ 25 w 27"/>
                <a:gd name="T13" fmla="*/ 23 h 25"/>
                <a:gd name="T14" fmla="*/ 22 w 27"/>
                <a:gd name="T15" fmla="*/ 25 h 25"/>
                <a:gd name="T16" fmla="*/ 0 w 27"/>
                <a:gd name="T17" fmla="*/ 8 h 25"/>
                <a:gd name="T18" fmla="*/ 0 w 27"/>
                <a:gd name="T19" fmla="*/ 8 h 25"/>
                <a:gd name="T20" fmla="*/ 1 w 27"/>
                <a:gd name="T21" fmla="*/ 6 h 25"/>
                <a:gd name="T22" fmla="*/ 6 w 27"/>
                <a:gd name="T23" fmla="*/ 3 h 25"/>
                <a:gd name="T24" fmla="*/ 9 w 27"/>
                <a:gd name="T25" fmla="*/ 1 h 25"/>
                <a:gd name="T26" fmla="*/ 13 w 27"/>
                <a:gd name="T27" fmla="*/ 0 h 25"/>
                <a:gd name="T28" fmla="*/ 16 w 27"/>
                <a:gd name="T29" fmla="*/ 1 h 25"/>
                <a:gd name="T30" fmla="*/ 21 w 27"/>
                <a:gd name="T31" fmla="*/ 4 h 25"/>
                <a:gd name="T32" fmla="*/ 21 w 27"/>
                <a:gd name="T33" fmla="*/ 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 h="25">
                  <a:moveTo>
                    <a:pt x="21" y="4"/>
                  </a:moveTo>
                  <a:lnTo>
                    <a:pt x="21" y="4"/>
                  </a:lnTo>
                  <a:lnTo>
                    <a:pt x="25" y="6"/>
                  </a:lnTo>
                  <a:lnTo>
                    <a:pt x="26" y="10"/>
                  </a:lnTo>
                  <a:lnTo>
                    <a:pt x="27" y="14"/>
                  </a:lnTo>
                  <a:lnTo>
                    <a:pt x="26" y="18"/>
                  </a:lnTo>
                  <a:lnTo>
                    <a:pt x="25" y="23"/>
                  </a:lnTo>
                  <a:lnTo>
                    <a:pt x="22" y="25"/>
                  </a:lnTo>
                  <a:lnTo>
                    <a:pt x="0" y="8"/>
                  </a:lnTo>
                  <a:lnTo>
                    <a:pt x="0" y="8"/>
                  </a:lnTo>
                  <a:lnTo>
                    <a:pt x="1" y="6"/>
                  </a:lnTo>
                  <a:lnTo>
                    <a:pt x="6" y="3"/>
                  </a:lnTo>
                  <a:lnTo>
                    <a:pt x="9" y="1"/>
                  </a:lnTo>
                  <a:lnTo>
                    <a:pt x="13" y="0"/>
                  </a:lnTo>
                  <a:lnTo>
                    <a:pt x="16" y="1"/>
                  </a:lnTo>
                  <a:lnTo>
                    <a:pt x="21" y="4"/>
                  </a:lnTo>
                  <a:lnTo>
                    <a:pt x="21"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8191" tIns="39095" rIns="78191" bIns="39095" numCol="1" anchor="t" anchorCtr="0" compatLnSpc="1">
              <a:prstTxWarp prst="textNoShape">
                <a:avLst/>
              </a:prstTxWarp>
            </a:bodyPr>
            <a:lstStyle/>
            <a:p>
              <a:pPr algn="ctr" fontAlgn="base">
                <a:spcBef>
                  <a:spcPct val="0"/>
                </a:spcBef>
                <a:spcAft>
                  <a:spcPct val="0"/>
                </a:spcAft>
              </a:pPr>
              <a:endParaRPr lang="de-DE" sz="1368" dirty="0">
                <a:solidFill>
                  <a:srgbClr val="646464"/>
                </a:solidFill>
              </a:endParaRPr>
            </a:p>
          </p:txBody>
        </p:sp>
        <p:sp>
          <p:nvSpPr>
            <p:cNvPr id="29" name="Freeform 60"/>
            <p:cNvSpPr>
              <a:spLocks/>
            </p:cNvSpPr>
            <p:nvPr/>
          </p:nvSpPr>
          <p:spPr bwMode="auto">
            <a:xfrm>
              <a:off x="16796565" y="7235342"/>
              <a:ext cx="85725" cy="144463"/>
            </a:xfrm>
            <a:custGeom>
              <a:avLst/>
              <a:gdLst>
                <a:gd name="T0" fmla="*/ 54 w 54"/>
                <a:gd name="T1" fmla="*/ 17 h 91"/>
                <a:gd name="T2" fmla="*/ 0 w 54"/>
                <a:gd name="T3" fmla="*/ 91 h 91"/>
                <a:gd name="T4" fmla="*/ 0 w 54"/>
                <a:gd name="T5" fmla="*/ 42 h 91"/>
                <a:gd name="T6" fmla="*/ 10 w 54"/>
                <a:gd name="T7" fmla="*/ 29 h 91"/>
                <a:gd name="T8" fmla="*/ 30 w 54"/>
                <a:gd name="T9" fmla="*/ 0 h 91"/>
                <a:gd name="T10" fmla="*/ 54 w 54"/>
                <a:gd name="T11" fmla="*/ 17 h 91"/>
              </a:gdLst>
              <a:ahLst/>
              <a:cxnLst>
                <a:cxn ang="0">
                  <a:pos x="T0" y="T1"/>
                </a:cxn>
                <a:cxn ang="0">
                  <a:pos x="T2" y="T3"/>
                </a:cxn>
                <a:cxn ang="0">
                  <a:pos x="T4" y="T5"/>
                </a:cxn>
                <a:cxn ang="0">
                  <a:pos x="T6" y="T7"/>
                </a:cxn>
                <a:cxn ang="0">
                  <a:pos x="T8" y="T9"/>
                </a:cxn>
                <a:cxn ang="0">
                  <a:pos x="T10" y="T11"/>
                </a:cxn>
              </a:cxnLst>
              <a:rect l="0" t="0" r="r" b="b"/>
              <a:pathLst>
                <a:path w="54" h="91">
                  <a:moveTo>
                    <a:pt x="54" y="17"/>
                  </a:moveTo>
                  <a:lnTo>
                    <a:pt x="0" y="91"/>
                  </a:lnTo>
                  <a:lnTo>
                    <a:pt x="0" y="42"/>
                  </a:lnTo>
                  <a:lnTo>
                    <a:pt x="10" y="29"/>
                  </a:lnTo>
                  <a:lnTo>
                    <a:pt x="30" y="0"/>
                  </a:lnTo>
                  <a:lnTo>
                    <a:pt x="54"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8191" tIns="39095" rIns="78191" bIns="39095" numCol="1" anchor="t" anchorCtr="0" compatLnSpc="1">
              <a:prstTxWarp prst="textNoShape">
                <a:avLst/>
              </a:prstTxWarp>
            </a:bodyPr>
            <a:lstStyle/>
            <a:p>
              <a:pPr algn="ctr" fontAlgn="base">
                <a:spcBef>
                  <a:spcPct val="0"/>
                </a:spcBef>
                <a:spcAft>
                  <a:spcPct val="0"/>
                </a:spcAft>
              </a:pPr>
              <a:endParaRPr lang="de-DE" sz="1368" dirty="0">
                <a:solidFill>
                  <a:srgbClr val="646464"/>
                </a:solidFill>
              </a:endParaRPr>
            </a:p>
          </p:txBody>
        </p:sp>
        <p:sp>
          <p:nvSpPr>
            <p:cNvPr id="30" name="Freeform 61"/>
            <p:cNvSpPr>
              <a:spLocks/>
            </p:cNvSpPr>
            <p:nvPr/>
          </p:nvSpPr>
          <p:spPr bwMode="auto">
            <a:xfrm>
              <a:off x="16386990" y="7135330"/>
              <a:ext cx="409575" cy="476250"/>
            </a:xfrm>
            <a:custGeom>
              <a:avLst/>
              <a:gdLst>
                <a:gd name="T0" fmla="*/ 258 w 258"/>
                <a:gd name="T1" fmla="*/ 173 h 300"/>
                <a:gd name="T2" fmla="*/ 258 w 258"/>
                <a:gd name="T3" fmla="*/ 285 h 300"/>
                <a:gd name="T4" fmla="*/ 258 w 258"/>
                <a:gd name="T5" fmla="*/ 285 h 300"/>
                <a:gd name="T6" fmla="*/ 257 w 258"/>
                <a:gd name="T7" fmla="*/ 291 h 300"/>
                <a:gd name="T8" fmla="*/ 254 w 258"/>
                <a:gd name="T9" fmla="*/ 295 h 300"/>
                <a:gd name="T10" fmla="*/ 249 w 258"/>
                <a:gd name="T11" fmla="*/ 299 h 300"/>
                <a:gd name="T12" fmla="*/ 242 w 258"/>
                <a:gd name="T13" fmla="*/ 300 h 300"/>
                <a:gd name="T14" fmla="*/ 17 w 258"/>
                <a:gd name="T15" fmla="*/ 300 h 300"/>
                <a:gd name="T16" fmla="*/ 17 w 258"/>
                <a:gd name="T17" fmla="*/ 300 h 300"/>
                <a:gd name="T18" fmla="*/ 10 w 258"/>
                <a:gd name="T19" fmla="*/ 299 h 300"/>
                <a:gd name="T20" fmla="*/ 5 w 258"/>
                <a:gd name="T21" fmla="*/ 295 h 300"/>
                <a:gd name="T22" fmla="*/ 1 w 258"/>
                <a:gd name="T23" fmla="*/ 291 h 300"/>
                <a:gd name="T24" fmla="*/ 0 w 258"/>
                <a:gd name="T25" fmla="*/ 285 h 300"/>
                <a:gd name="T26" fmla="*/ 0 w 258"/>
                <a:gd name="T27" fmla="*/ 17 h 300"/>
                <a:gd name="T28" fmla="*/ 0 w 258"/>
                <a:gd name="T29" fmla="*/ 17 h 300"/>
                <a:gd name="T30" fmla="*/ 1 w 258"/>
                <a:gd name="T31" fmla="*/ 11 h 300"/>
                <a:gd name="T32" fmla="*/ 5 w 258"/>
                <a:gd name="T33" fmla="*/ 5 h 300"/>
                <a:gd name="T34" fmla="*/ 10 w 258"/>
                <a:gd name="T35" fmla="*/ 2 h 300"/>
                <a:gd name="T36" fmla="*/ 17 w 258"/>
                <a:gd name="T37" fmla="*/ 0 h 300"/>
                <a:gd name="T38" fmla="*/ 242 w 258"/>
                <a:gd name="T39" fmla="*/ 0 h 300"/>
                <a:gd name="T40" fmla="*/ 242 w 258"/>
                <a:gd name="T41" fmla="*/ 0 h 300"/>
                <a:gd name="T42" fmla="*/ 249 w 258"/>
                <a:gd name="T43" fmla="*/ 2 h 300"/>
                <a:gd name="T44" fmla="*/ 254 w 258"/>
                <a:gd name="T45" fmla="*/ 5 h 300"/>
                <a:gd name="T46" fmla="*/ 257 w 258"/>
                <a:gd name="T47" fmla="*/ 11 h 300"/>
                <a:gd name="T48" fmla="*/ 258 w 258"/>
                <a:gd name="T49" fmla="*/ 17 h 300"/>
                <a:gd name="T50" fmla="*/ 258 w 258"/>
                <a:gd name="T51" fmla="*/ 85 h 300"/>
                <a:gd name="T52" fmla="*/ 240 w 258"/>
                <a:gd name="T53" fmla="*/ 109 h 300"/>
                <a:gd name="T54" fmla="*/ 240 w 258"/>
                <a:gd name="T55" fmla="*/ 33 h 300"/>
                <a:gd name="T56" fmla="*/ 240 w 258"/>
                <a:gd name="T57" fmla="*/ 33 h 300"/>
                <a:gd name="T58" fmla="*/ 239 w 258"/>
                <a:gd name="T59" fmla="*/ 27 h 300"/>
                <a:gd name="T60" fmla="*/ 237 w 258"/>
                <a:gd name="T61" fmla="*/ 22 h 300"/>
                <a:gd name="T62" fmla="*/ 232 w 258"/>
                <a:gd name="T63" fmla="*/ 19 h 300"/>
                <a:gd name="T64" fmla="*/ 227 w 258"/>
                <a:gd name="T65" fmla="*/ 18 h 300"/>
                <a:gd name="T66" fmla="*/ 31 w 258"/>
                <a:gd name="T67" fmla="*/ 18 h 300"/>
                <a:gd name="T68" fmla="*/ 31 w 258"/>
                <a:gd name="T69" fmla="*/ 18 h 300"/>
                <a:gd name="T70" fmla="*/ 26 w 258"/>
                <a:gd name="T71" fmla="*/ 19 h 300"/>
                <a:gd name="T72" fmla="*/ 22 w 258"/>
                <a:gd name="T73" fmla="*/ 22 h 300"/>
                <a:gd name="T74" fmla="*/ 19 w 258"/>
                <a:gd name="T75" fmla="*/ 27 h 300"/>
                <a:gd name="T76" fmla="*/ 18 w 258"/>
                <a:gd name="T77" fmla="*/ 33 h 300"/>
                <a:gd name="T78" fmla="*/ 18 w 258"/>
                <a:gd name="T79" fmla="*/ 269 h 300"/>
                <a:gd name="T80" fmla="*/ 18 w 258"/>
                <a:gd name="T81" fmla="*/ 269 h 300"/>
                <a:gd name="T82" fmla="*/ 19 w 258"/>
                <a:gd name="T83" fmla="*/ 274 h 300"/>
                <a:gd name="T84" fmla="*/ 22 w 258"/>
                <a:gd name="T85" fmla="*/ 279 h 300"/>
                <a:gd name="T86" fmla="*/ 26 w 258"/>
                <a:gd name="T87" fmla="*/ 282 h 300"/>
                <a:gd name="T88" fmla="*/ 31 w 258"/>
                <a:gd name="T89" fmla="*/ 283 h 300"/>
                <a:gd name="T90" fmla="*/ 227 w 258"/>
                <a:gd name="T91" fmla="*/ 283 h 300"/>
                <a:gd name="T92" fmla="*/ 227 w 258"/>
                <a:gd name="T93" fmla="*/ 283 h 300"/>
                <a:gd name="T94" fmla="*/ 232 w 258"/>
                <a:gd name="T95" fmla="*/ 282 h 300"/>
                <a:gd name="T96" fmla="*/ 237 w 258"/>
                <a:gd name="T97" fmla="*/ 279 h 300"/>
                <a:gd name="T98" fmla="*/ 239 w 258"/>
                <a:gd name="T99" fmla="*/ 274 h 300"/>
                <a:gd name="T100" fmla="*/ 240 w 258"/>
                <a:gd name="T101" fmla="*/ 269 h 300"/>
                <a:gd name="T102" fmla="*/ 240 w 258"/>
                <a:gd name="T103" fmla="*/ 197 h 300"/>
                <a:gd name="T104" fmla="*/ 258 w 258"/>
                <a:gd name="T105" fmla="*/ 173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58" h="300">
                  <a:moveTo>
                    <a:pt x="258" y="173"/>
                  </a:moveTo>
                  <a:lnTo>
                    <a:pt x="258" y="285"/>
                  </a:lnTo>
                  <a:lnTo>
                    <a:pt x="258" y="285"/>
                  </a:lnTo>
                  <a:lnTo>
                    <a:pt x="257" y="291"/>
                  </a:lnTo>
                  <a:lnTo>
                    <a:pt x="254" y="295"/>
                  </a:lnTo>
                  <a:lnTo>
                    <a:pt x="249" y="299"/>
                  </a:lnTo>
                  <a:lnTo>
                    <a:pt x="242" y="300"/>
                  </a:lnTo>
                  <a:lnTo>
                    <a:pt x="17" y="300"/>
                  </a:lnTo>
                  <a:lnTo>
                    <a:pt x="17" y="300"/>
                  </a:lnTo>
                  <a:lnTo>
                    <a:pt x="10" y="299"/>
                  </a:lnTo>
                  <a:lnTo>
                    <a:pt x="5" y="295"/>
                  </a:lnTo>
                  <a:lnTo>
                    <a:pt x="1" y="291"/>
                  </a:lnTo>
                  <a:lnTo>
                    <a:pt x="0" y="285"/>
                  </a:lnTo>
                  <a:lnTo>
                    <a:pt x="0" y="17"/>
                  </a:lnTo>
                  <a:lnTo>
                    <a:pt x="0" y="17"/>
                  </a:lnTo>
                  <a:lnTo>
                    <a:pt x="1" y="11"/>
                  </a:lnTo>
                  <a:lnTo>
                    <a:pt x="5" y="5"/>
                  </a:lnTo>
                  <a:lnTo>
                    <a:pt x="10" y="2"/>
                  </a:lnTo>
                  <a:lnTo>
                    <a:pt x="17" y="0"/>
                  </a:lnTo>
                  <a:lnTo>
                    <a:pt x="242" y="0"/>
                  </a:lnTo>
                  <a:lnTo>
                    <a:pt x="242" y="0"/>
                  </a:lnTo>
                  <a:lnTo>
                    <a:pt x="249" y="2"/>
                  </a:lnTo>
                  <a:lnTo>
                    <a:pt x="254" y="5"/>
                  </a:lnTo>
                  <a:lnTo>
                    <a:pt x="257" y="11"/>
                  </a:lnTo>
                  <a:lnTo>
                    <a:pt x="258" y="17"/>
                  </a:lnTo>
                  <a:lnTo>
                    <a:pt x="258" y="85"/>
                  </a:lnTo>
                  <a:lnTo>
                    <a:pt x="240" y="109"/>
                  </a:lnTo>
                  <a:lnTo>
                    <a:pt x="240" y="33"/>
                  </a:lnTo>
                  <a:lnTo>
                    <a:pt x="240" y="33"/>
                  </a:lnTo>
                  <a:lnTo>
                    <a:pt x="239" y="27"/>
                  </a:lnTo>
                  <a:lnTo>
                    <a:pt x="237" y="22"/>
                  </a:lnTo>
                  <a:lnTo>
                    <a:pt x="232" y="19"/>
                  </a:lnTo>
                  <a:lnTo>
                    <a:pt x="227" y="18"/>
                  </a:lnTo>
                  <a:lnTo>
                    <a:pt x="31" y="18"/>
                  </a:lnTo>
                  <a:lnTo>
                    <a:pt x="31" y="18"/>
                  </a:lnTo>
                  <a:lnTo>
                    <a:pt x="26" y="19"/>
                  </a:lnTo>
                  <a:lnTo>
                    <a:pt x="22" y="22"/>
                  </a:lnTo>
                  <a:lnTo>
                    <a:pt x="19" y="27"/>
                  </a:lnTo>
                  <a:lnTo>
                    <a:pt x="18" y="33"/>
                  </a:lnTo>
                  <a:lnTo>
                    <a:pt x="18" y="269"/>
                  </a:lnTo>
                  <a:lnTo>
                    <a:pt x="18" y="269"/>
                  </a:lnTo>
                  <a:lnTo>
                    <a:pt x="19" y="274"/>
                  </a:lnTo>
                  <a:lnTo>
                    <a:pt x="22" y="279"/>
                  </a:lnTo>
                  <a:lnTo>
                    <a:pt x="26" y="282"/>
                  </a:lnTo>
                  <a:lnTo>
                    <a:pt x="31" y="283"/>
                  </a:lnTo>
                  <a:lnTo>
                    <a:pt x="227" y="283"/>
                  </a:lnTo>
                  <a:lnTo>
                    <a:pt x="227" y="283"/>
                  </a:lnTo>
                  <a:lnTo>
                    <a:pt x="232" y="282"/>
                  </a:lnTo>
                  <a:lnTo>
                    <a:pt x="237" y="279"/>
                  </a:lnTo>
                  <a:lnTo>
                    <a:pt x="239" y="274"/>
                  </a:lnTo>
                  <a:lnTo>
                    <a:pt x="240" y="269"/>
                  </a:lnTo>
                  <a:lnTo>
                    <a:pt x="240" y="197"/>
                  </a:lnTo>
                  <a:lnTo>
                    <a:pt x="258" y="17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8191" tIns="39095" rIns="78191" bIns="39095" numCol="1" anchor="t" anchorCtr="0" compatLnSpc="1">
              <a:prstTxWarp prst="textNoShape">
                <a:avLst/>
              </a:prstTxWarp>
            </a:bodyPr>
            <a:lstStyle/>
            <a:p>
              <a:pPr algn="ctr" fontAlgn="base">
                <a:spcBef>
                  <a:spcPct val="0"/>
                </a:spcBef>
                <a:spcAft>
                  <a:spcPct val="0"/>
                </a:spcAft>
              </a:pPr>
              <a:endParaRPr lang="de-DE" sz="1368" dirty="0">
                <a:solidFill>
                  <a:srgbClr val="646464"/>
                </a:solidFill>
              </a:endParaRPr>
            </a:p>
          </p:txBody>
        </p:sp>
        <p:sp>
          <p:nvSpPr>
            <p:cNvPr id="31" name="Freeform 62"/>
            <p:cNvSpPr>
              <a:spLocks/>
            </p:cNvSpPr>
            <p:nvPr/>
          </p:nvSpPr>
          <p:spPr bwMode="auto">
            <a:xfrm>
              <a:off x="16767990" y="7302017"/>
              <a:ext cx="28575" cy="117475"/>
            </a:xfrm>
            <a:custGeom>
              <a:avLst/>
              <a:gdLst>
                <a:gd name="T0" fmla="*/ 18 w 18"/>
                <a:gd name="T1" fmla="*/ 0 h 74"/>
                <a:gd name="T2" fmla="*/ 18 w 18"/>
                <a:gd name="T3" fmla="*/ 49 h 74"/>
                <a:gd name="T4" fmla="*/ 10 w 18"/>
                <a:gd name="T5" fmla="*/ 62 h 74"/>
                <a:gd name="T6" fmla="*/ 0 w 18"/>
                <a:gd name="T7" fmla="*/ 74 h 74"/>
                <a:gd name="T8" fmla="*/ 0 w 18"/>
                <a:gd name="T9" fmla="*/ 24 h 74"/>
                <a:gd name="T10" fmla="*/ 18 w 18"/>
                <a:gd name="T11" fmla="*/ 0 h 74"/>
              </a:gdLst>
              <a:ahLst/>
              <a:cxnLst>
                <a:cxn ang="0">
                  <a:pos x="T0" y="T1"/>
                </a:cxn>
                <a:cxn ang="0">
                  <a:pos x="T2" y="T3"/>
                </a:cxn>
                <a:cxn ang="0">
                  <a:pos x="T4" y="T5"/>
                </a:cxn>
                <a:cxn ang="0">
                  <a:pos x="T6" y="T7"/>
                </a:cxn>
                <a:cxn ang="0">
                  <a:pos x="T8" y="T9"/>
                </a:cxn>
                <a:cxn ang="0">
                  <a:pos x="T10" y="T11"/>
                </a:cxn>
              </a:cxnLst>
              <a:rect l="0" t="0" r="r" b="b"/>
              <a:pathLst>
                <a:path w="18" h="74">
                  <a:moveTo>
                    <a:pt x="18" y="0"/>
                  </a:moveTo>
                  <a:lnTo>
                    <a:pt x="18" y="49"/>
                  </a:lnTo>
                  <a:lnTo>
                    <a:pt x="10" y="62"/>
                  </a:lnTo>
                  <a:lnTo>
                    <a:pt x="0" y="74"/>
                  </a:lnTo>
                  <a:lnTo>
                    <a:pt x="0" y="24"/>
                  </a:lnTo>
                  <a:lnTo>
                    <a:pt x="1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8191" tIns="39095" rIns="78191" bIns="39095" numCol="1" anchor="t" anchorCtr="0" compatLnSpc="1">
              <a:prstTxWarp prst="textNoShape">
                <a:avLst/>
              </a:prstTxWarp>
            </a:bodyPr>
            <a:lstStyle/>
            <a:p>
              <a:pPr algn="ctr" fontAlgn="base">
                <a:spcBef>
                  <a:spcPct val="0"/>
                </a:spcBef>
                <a:spcAft>
                  <a:spcPct val="0"/>
                </a:spcAft>
              </a:pPr>
              <a:endParaRPr lang="de-DE" sz="1368" dirty="0">
                <a:solidFill>
                  <a:srgbClr val="646464"/>
                </a:solidFill>
              </a:endParaRPr>
            </a:p>
          </p:txBody>
        </p:sp>
        <p:sp>
          <p:nvSpPr>
            <p:cNvPr id="32" name="Freeform 63"/>
            <p:cNvSpPr>
              <a:spLocks/>
            </p:cNvSpPr>
            <p:nvPr/>
          </p:nvSpPr>
          <p:spPr bwMode="auto">
            <a:xfrm>
              <a:off x="16715602" y="7340117"/>
              <a:ext cx="52387" cy="101600"/>
            </a:xfrm>
            <a:custGeom>
              <a:avLst/>
              <a:gdLst>
                <a:gd name="T0" fmla="*/ 33 w 33"/>
                <a:gd name="T1" fmla="*/ 0 h 64"/>
                <a:gd name="T2" fmla="*/ 33 w 33"/>
                <a:gd name="T3" fmla="*/ 50 h 64"/>
                <a:gd name="T4" fmla="*/ 24 w 33"/>
                <a:gd name="T5" fmla="*/ 64 h 64"/>
                <a:gd name="T6" fmla="*/ 0 w 33"/>
                <a:gd name="T7" fmla="*/ 46 h 64"/>
                <a:gd name="T8" fmla="*/ 33 w 33"/>
                <a:gd name="T9" fmla="*/ 0 h 64"/>
              </a:gdLst>
              <a:ahLst/>
              <a:cxnLst>
                <a:cxn ang="0">
                  <a:pos x="T0" y="T1"/>
                </a:cxn>
                <a:cxn ang="0">
                  <a:pos x="T2" y="T3"/>
                </a:cxn>
                <a:cxn ang="0">
                  <a:pos x="T4" y="T5"/>
                </a:cxn>
                <a:cxn ang="0">
                  <a:pos x="T6" y="T7"/>
                </a:cxn>
                <a:cxn ang="0">
                  <a:pos x="T8" y="T9"/>
                </a:cxn>
              </a:cxnLst>
              <a:rect l="0" t="0" r="r" b="b"/>
              <a:pathLst>
                <a:path w="33" h="64">
                  <a:moveTo>
                    <a:pt x="33" y="0"/>
                  </a:moveTo>
                  <a:lnTo>
                    <a:pt x="33" y="50"/>
                  </a:lnTo>
                  <a:lnTo>
                    <a:pt x="24" y="64"/>
                  </a:lnTo>
                  <a:lnTo>
                    <a:pt x="0" y="46"/>
                  </a:lnTo>
                  <a:lnTo>
                    <a:pt x="3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8191" tIns="39095" rIns="78191" bIns="39095" numCol="1" anchor="t" anchorCtr="0" compatLnSpc="1">
              <a:prstTxWarp prst="textNoShape">
                <a:avLst/>
              </a:prstTxWarp>
            </a:bodyPr>
            <a:lstStyle/>
            <a:p>
              <a:pPr algn="ctr" fontAlgn="base">
                <a:spcBef>
                  <a:spcPct val="0"/>
                </a:spcBef>
                <a:spcAft>
                  <a:spcPct val="0"/>
                </a:spcAft>
              </a:pPr>
              <a:endParaRPr lang="de-DE" sz="1368" dirty="0">
                <a:solidFill>
                  <a:srgbClr val="646464"/>
                </a:solidFill>
              </a:endParaRPr>
            </a:p>
          </p:txBody>
        </p:sp>
        <p:sp>
          <p:nvSpPr>
            <p:cNvPr id="33" name="Freeform 64"/>
            <p:cNvSpPr>
              <a:spLocks/>
            </p:cNvSpPr>
            <p:nvPr/>
          </p:nvSpPr>
          <p:spPr bwMode="auto">
            <a:xfrm>
              <a:off x="16696552" y="7422667"/>
              <a:ext cx="49212" cy="57150"/>
            </a:xfrm>
            <a:custGeom>
              <a:avLst/>
              <a:gdLst>
                <a:gd name="T0" fmla="*/ 31 w 31"/>
                <a:gd name="T1" fmla="*/ 18 h 36"/>
                <a:gd name="T2" fmla="*/ 0 w 31"/>
                <a:gd name="T3" fmla="*/ 36 h 36"/>
                <a:gd name="T4" fmla="*/ 9 w 31"/>
                <a:gd name="T5" fmla="*/ 0 h 36"/>
                <a:gd name="T6" fmla="*/ 31 w 31"/>
                <a:gd name="T7" fmla="*/ 18 h 36"/>
              </a:gdLst>
              <a:ahLst/>
              <a:cxnLst>
                <a:cxn ang="0">
                  <a:pos x="T0" y="T1"/>
                </a:cxn>
                <a:cxn ang="0">
                  <a:pos x="T2" y="T3"/>
                </a:cxn>
                <a:cxn ang="0">
                  <a:pos x="T4" y="T5"/>
                </a:cxn>
                <a:cxn ang="0">
                  <a:pos x="T6" y="T7"/>
                </a:cxn>
              </a:cxnLst>
              <a:rect l="0" t="0" r="r" b="b"/>
              <a:pathLst>
                <a:path w="31" h="36">
                  <a:moveTo>
                    <a:pt x="31" y="18"/>
                  </a:moveTo>
                  <a:lnTo>
                    <a:pt x="0" y="36"/>
                  </a:lnTo>
                  <a:lnTo>
                    <a:pt x="9" y="0"/>
                  </a:lnTo>
                  <a:lnTo>
                    <a:pt x="31"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8191" tIns="39095" rIns="78191" bIns="39095" numCol="1" anchor="t" anchorCtr="0" compatLnSpc="1">
              <a:prstTxWarp prst="textNoShape">
                <a:avLst/>
              </a:prstTxWarp>
            </a:bodyPr>
            <a:lstStyle/>
            <a:p>
              <a:pPr algn="ctr" fontAlgn="base">
                <a:spcBef>
                  <a:spcPct val="0"/>
                </a:spcBef>
                <a:spcAft>
                  <a:spcPct val="0"/>
                </a:spcAft>
              </a:pPr>
              <a:endParaRPr lang="de-DE" sz="1368" dirty="0">
                <a:solidFill>
                  <a:srgbClr val="646464"/>
                </a:solidFill>
              </a:endParaRPr>
            </a:p>
          </p:txBody>
        </p:sp>
        <p:sp>
          <p:nvSpPr>
            <p:cNvPr id="34" name="Rectangle 65"/>
            <p:cNvSpPr>
              <a:spLocks noChangeArrowheads="1"/>
            </p:cNvSpPr>
            <p:nvPr/>
          </p:nvSpPr>
          <p:spPr bwMode="auto">
            <a:xfrm>
              <a:off x="16450490" y="7514742"/>
              <a:ext cx="161925" cy="254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8191" tIns="39095" rIns="78191" bIns="39095" numCol="1" anchor="t" anchorCtr="0" compatLnSpc="1">
              <a:prstTxWarp prst="textNoShape">
                <a:avLst/>
              </a:prstTxWarp>
            </a:bodyPr>
            <a:lstStyle/>
            <a:p>
              <a:pPr algn="ctr" fontAlgn="base">
                <a:spcBef>
                  <a:spcPct val="0"/>
                </a:spcBef>
                <a:spcAft>
                  <a:spcPct val="0"/>
                </a:spcAft>
              </a:pPr>
              <a:endParaRPr lang="de-DE" sz="1368" dirty="0">
                <a:solidFill>
                  <a:srgbClr val="646464"/>
                </a:solidFill>
              </a:endParaRPr>
            </a:p>
          </p:txBody>
        </p:sp>
        <p:sp>
          <p:nvSpPr>
            <p:cNvPr id="35" name="Rectangle 66"/>
            <p:cNvSpPr>
              <a:spLocks noChangeArrowheads="1"/>
            </p:cNvSpPr>
            <p:nvPr/>
          </p:nvSpPr>
          <p:spPr bwMode="auto">
            <a:xfrm>
              <a:off x="16450490" y="7460767"/>
              <a:ext cx="161925" cy="238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8191" tIns="39095" rIns="78191" bIns="39095" numCol="1" anchor="t" anchorCtr="0" compatLnSpc="1">
              <a:prstTxWarp prst="textNoShape">
                <a:avLst/>
              </a:prstTxWarp>
            </a:bodyPr>
            <a:lstStyle/>
            <a:p>
              <a:pPr algn="ctr" fontAlgn="base">
                <a:spcBef>
                  <a:spcPct val="0"/>
                </a:spcBef>
                <a:spcAft>
                  <a:spcPct val="0"/>
                </a:spcAft>
              </a:pPr>
              <a:endParaRPr lang="de-DE" sz="1368" dirty="0">
                <a:solidFill>
                  <a:srgbClr val="646464"/>
                </a:solidFill>
              </a:endParaRPr>
            </a:p>
          </p:txBody>
        </p:sp>
        <p:sp>
          <p:nvSpPr>
            <p:cNvPr id="36" name="Rectangle 67"/>
            <p:cNvSpPr>
              <a:spLocks noChangeArrowheads="1"/>
            </p:cNvSpPr>
            <p:nvPr/>
          </p:nvSpPr>
          <p:spPr bwMode="auto">
            <a:xfrm>
              <a:off x="16450490" y="7408380"/>
              <a:ext cx="161925" cy="238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8191" tIns="39095" rIns="78191" bIns="39095" numCol="1" anchor="t" anchorCtr="0" compatLnSpc="1">
              <a:prstTxWarp prst="textNoShape">
                <a:avLst/>
              </a:prstTxWarp>
            </a:bodyPr>
            <a:lstStyle/>
            <a:p>
              <a:pPr algn="ctr" fontAlgn="base">
                <a:spcBef>
                  <a:spcPct val="0"/>
                </a:spcBef>
                <a:spcAft>
                  <a:spcPct val="0"/>
                </a:spcAft>
              </a:pPr>
              <a:endParaRPr lang="de-DE" sz="1368" dirty="0">
                <a:solidFill>
                  <a:srgbClr val="646464"/>
                </a:solidFill>
              </a:endParaRPr>
            </a:p>
          </p:txBody>
        </p:sp>
        <p:sp>
          <p:nvSpPr>
            <p:cNvPr id="37" name="Rectangle 68"/>
            <p:cNvSpPr>
              <a:spLocks noChangeArrowheads="1"/>
            </p:cNvSpPr>
            <p:nvPr/>
          </p:nvSpPr>
          <p:spPr bwMode="auto">
            <a:xfrm>
              <a:off x="16450490" y="7352817"/>
              <a:ext cx="161925" cy="254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8191" tIns="39095" rIns="78191" bIns="39095" numCol="1" anchor="t" anchorCtr="0" compatLnSpc="1">
              <a:prstTxWarp prst="textNoShape">
                <a:avLst/>
              </a:prstTxWarp>
            </a:bodyPr>
            <a:lstStyle/>
            <a:p>
              <a:pPr algn="ctr" fontAlgn="base">
                <a:spcBef>
                  <a:spcPct val="0"/>
                </a:spcBef>
                <a:spcAft>
                  <a:spcPct val="0"/>
                </a:spcAft>
              </a:pPr>
              <a:endParaRPr lang="de-DE" sz="1368" dirty="0">
                <a:solidFill>
                  <a:srgbClr val="646464"/>
                </a:solidFill>
              </a:endParaRPr>
            </a:p>
          </p:txBody>
        </p:sp>
        <p:sp>
          <p:nvSpPr>
            <p:cNvPr id="38" name="Rectangle 69"/>
            <p:cNvSpPr>
              <a:spLocks noChangeArrowheads="1"/>
            </p:cNvSpPr>
            <p:nvPr/>
          </p:nvSpPr>
          <p:spPr bwMode="auto">
            <a:xfrm>
              <a:off x="16450490" y="7298842"/>
              <a:ext cx="161925" cy="238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8191" tIns="39095" rIns="78191" bIns="39095" numCol="1" anchor="t" anchorCtr="0" compatLnSpc="1">
              <a:prstTxWarp prst="textNoShape">
                <a:avLst/>
              </a:prstTxWarp>
            </a:bodyPr>
            <a:lstStyle/>
            <a:p>
              <a:pPr algn="ctr" fontAlgn="base">
                <a:spcBef>
                  <a:spcPct val="0"/>
                </a:spcBef>
                <a:spcAft>
                  <a:spcPct val="0"/>
                </a:spcAft>
              </a:pPr>
              <a:endParaRPr lang="de-DE" sz="1368" dirty="0">
                <a:solidFill>
                  <a:srgbClr val="646464"/>
                </a:solidFill>
              </a:endParaRPr>
            </a:p>
          </p:txBody>
        </p:sp>
        <p:sp>
          <p:nvSpPr>
            <p:cNvPr id="39" name="Rectangle 70"/>
            <p:cNvSpPr>
              <a:spLocks noChangeArrowheads="1"/>
            </p:cNvSpPr>
            <p:nvPr/>
          </p:nvSpPr>
          <p:spPr bwMode="auto">
            <a:xfrm>
              <a:off x="16450490" y="7243280"/>
              <a:ext cx="161925" cy="22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8191" tIns="39095" rIns="78191" bIns="39095" numCol="1" anchor="t" anchorCtr="0" compatLnSpc="1">
              <a:prstTxWarp prst="textNoShape">
                <a:avLst/>
              </a:prstTxWarp>
            </a:bodyPr>
            <a:lstStyle/>
            <a:p>
              <a:pPr algn="ctr" fontAlgn="base">
                <a:spcBef>
                  <a:spcPct val="0"/>
                </a:spcBef>
                <a:spcAft>
                  <a:spcPct val="0"/>
                </a:spcAft>
              </a:pPr>
              <a:endParaRPr lang="de-DE" sz="1368" dirty="0">
                <a:solidFill>
                  <a:srgbClr val="646464"/>
                </a:solidFill>
              </a:endParaRPr>
            </a:p>
          </p:txBody>
        </p:sp>
      </p:grpSp>
      <p:sp>
        <p:nvSpPr>
          <p:cNvPr id="40" name="Freeform 65"/>
          <p:cNvSpPr>
            <a:spLocks noChangeAspect="1" noEditPoints="1"/>
          </p:cNvSpPr>
          <p:nvPr/>
        </p:nvSpPr>
        <p:spPr bwMode="auto">
          <a:xfrm>
            <a:off x="1950755" y="3739472"/>
            <a:ext cx="259410" cy="779587"/>
          </a:xfrm>
          <a:custGeom>
            <a:avLst/>
            <a:gdLst>
              <a:gd name="T0" fmla="*/ 250 w 900"/>
              <a:gd name="T1" fmla="*/ 441 h 2550"/>
              <a:gd name="T2" fmla="*/ 496 w 900"/>
              <a:gd name="T3" fmla="*/ 535 h 2550"/>
              <a:gd name="T4" fmla="*/ 536 w 900"/>
              <a:gd name="T5" fmla="*/ 1029 h 2550"/>
              <a:gd name="T6" fmla="*/ 574 w 900"/>
              <a:gd name="T7" fmla="*/ 1054 h 2550"/>
              <a:gd name="T8" fmla="*/ 900 w 900"/>
              <a:gd name="T9" fmla="*/ 1123 h 2550"/>
              <a:gd name="T10" fmla="*/ 900 w 900"/>
              <a:gd name="T11" fmla="*/ 1064 h 2550"/>
              <a:gd name="T12" fmla="*/ 745 w 900"/>
              <a:gd name="T13" fmla="*/ 541 h 2550"/>
              <a:gd name="T14" fmla="*/ 694 w 900"/>
              <a:gd name="T15" fmla="*/ 479 h 2550"/>
              <a:gd name="T16" fmla="*/ 619 w 900"/>
              <a:gd name="T17" fmla="*/ 452 h 2550"/>
              <a:gd name="T18" fmla="*/ 401 w 900"/>
              <a:gd name="T19" fmla="*/ 794 h 2550"/>
              <a:gd name="T20" fmla="*/ 180 w 900"/>
              <a:gd name="T21" fmla="*/ 454 h 2550"/>
              <a:gd name="T22" fmla="*/ 114 w 900"/>
              <a:gd name="T23" fmla="*/ 477 h 2550"/>
              <a:gd name="T24" fmla="*/ 56 w 900"/>
              <a:gd name="T25" fmla="*/ 531 h 2550"/>
              <a:gd name="T26" fmla="*/ 38 w 900"/>
              <a:gd name="T27" fmla="*/ 1201 h 2550"/>
              <a:gd name="T28" fmla="*/ 89 w 900"/>
              <a:gd name="T29" fmla="*/ 1328 h 2550"/>
              <a:gd name="T30" fmla="*/ 249 w 900"/>
              <a:gd name="T31" fmla="*/ 2024 h 2550"/>
              <a:gd name="T32" fmla="*/ 487 w 900"/>
              <a:gd name="T33" fmla="*/ 2550 h 2550"/>
              <a:gd name="T34" fmla="*/ 726 w 900"/>
              <a:gd name="T35" fmla="*/ 1152 h 2550"/>
              <a:gd name="T36" fmla="*/ 596 w 900"/>
              <a:gd name="T37" fmla="*/ 1210 h 2550"/>
              <a:gd name="T38" fmla="*/ 537 w 900"/>
              <a:gd name="T39" fmla="*/ 1203 h 2550"/>
              <a:gd name="T40" fmla="*/ 504 w 900"/>
              <a:gd name="T41" fmla="*/ 1164 h 2550"/>
              <a:gd name="T42" fmla="*/ 505 w 900"/>
              <a:gd name="T43" fmla="*/ 1038 h 2550"/>
              <a:gd name="T44" fmla="*/ 536 w 900"/>
              <a:gd name="T45" fmla="*/ 1029 h 2550"/>
              <a:gd name="T46" fmla="*/ 475 w 900"/>
              <a:gd name="T47" fmla="*/ 1094 h 2550"/>
              <a:gd name="T48" fmla="*/ 486 w 900"/>
              <a:gd name="T49" fmla="*/ 1016 h 2550"/>
              <a:gd name="T50" fmla="*/ 856 w 900"/>
              <a:gd name="T51" fmla="*/ 1032 h 2550"/>
              <a:gd name="T52" fmla="*/ 561 w 900"/>
              <a:gd name="T53" fmla="*/ 1006 h 2550"/>
              <a:gd name="T54" fmla="*/ 505 w 900"/>
              <a:gd name="T55" fmla="*/ 1004 h 2550"/>
              <a:gd name="T56" fmla="*/ 280 w 900"/>
              <a:gd name="T57" fmla="*/ 380 h 2550"/>
              <a:gd name="T58" fmla="*/ 325 w 900"/>
              <a:gd name="T59" fmla="*/ 377 h 2550"/>
              <a:gd name="T60" fmla="*/ 397 w 900"/>
              <a:gd name="T61" fmla="*/ 399 h 2550"/>
              <a:gd name="T62" fmla="*/ 444 w 900"/>
              <a:gd name="T63" fmla="*/ 389 h 2550"/>
              <a:gd name="T64" fmla="*/ 550 w 900"/>
              <a:gd name="T65" fmla="*/ 378 h 2550"/>
              <a:gd name="T66" fmla="*/ 584 w 900"/>
              <a:gd name="T67" fmla="*/ 368 h 2550"/>
              <a:gd name="T68" fmla="*/ 591 w 900"/>
              <a:gd name="T69" fmla="*/ 246 h 2550"/>
              <a:gd name="T70" fmla="*/ 575 w 900"/>
              <a:gd name="T71" fmla="*/ 123 h 2550"/>
              <a:gd name="T72" fmla="*/ 532 w 900"/>
              <a:gd name="T73" fmla="*/ 48 h 2550"/>
              <a:gd name="T74" fmla="*/ 438 w 900"/>
              <a:gd name="T75" fmla="*/ 3 h 2550"/>
              <a:gd name="T76" fmla="*/ 327 w 900"/>
              <a:gd name="T77" fmla="*/ 10 h 2550"/>
              <a:gd name="T78" fmla="*/ 252 w 900"/>
              <a:gd name="T79" fmla="*/ 69 h 2550"/>
              <a:gd name="T80" fmla="*/ 225 w 900"/>
              <a:gd name="T81" fmla="*/ 147 h 2550"/>
              <a:gd name="T82" fmla="*/ 208 w 900"/>
              <a:gd name="T83" fmla="*/ 347 h 2550"/>
              <a:gd name="T84" fmla="*/ 234 w 900"/>
              <a:gd name="T85" fmla="*/ 373 h 2550"/>
              <a:gd name="T86" fmla="*/ 284 w 900"/>
              <a:gd name="T87" fmla="*/ 209 h 2550"/>
              <a:gd name="T88" fmla="*/ 305 w 900"/>
              <a:gd name="T89" fmla="*/ 189 h 2550"/>
              <a:gd name="T90" fmla="*/ 365 w 900"/>
              <a:gd name="T91" fmla="*/ 197 h 2550"/>
              <a:gd name="T92" fmla="*/ 476 w 900"/>
              <a:gd name="T93" fmla="*/ 168 h 2550"/>
              <a:gd name="T94" fmla="*/ 511 w 900"/>
              <a:gd name="T95" fmla="*/ 209 h 2550"/>
              <a:gd name="T96" fmla="*/ 502 w 900"/>
              <a:gd name="T97" fmla="*/ 292 h 2550"/>
              <a:gd name="T98" fmla="*/ 460 w 900"/>
              <a:gd name="T99" fmla="*/ 349 h 2550"/>
              <a:gd name="T100" fmla="*/ 397 w 900"/>
              <a:gd name="T101" fmla="*/ 370 h 2550"/>
              <a:gd name="T102" fmla="*/ 343 w 900"/>
              <a:gd name="T103" fmla="*/ 354 h 2550"/>
              <a:gd name="T104" fmla="*/ 297 w 900"/>
              <a:gd name="T105" fmla="*/ 304 h 2550"/>
              <a:gd name="T106" fmla="*/ 284 w 900"/>
              <a:gd name="T107" fmla="*/ 209 h 2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00" h="2550">
                <a:moveTo>
                  <a:pt x="558" y="443"/>
                </a:moveTo>
                <a:lnTo>
                  <a:pt x="509" y="434"/>
                </a:lnTo>
                <a:lnTo>
                  <a:pt x="401" y="662"/>
                </a:lnTo>
                <a:lnTo>
                  <a:pt x="291" y="432"/>
                </a:lnTo>
                <a:lnTo>
                  <a:pt x="250" y="441"/>
                </a:lnTo>
                <a:lnTo>
                  <a:pt x="250" y="441"/>
                </a:lnTo>
                <a:lnTo>
                  <a:pt x="249" y="515"/>
                </a:lnTo>
                <a:lnTo>
                  <a:pt x="312" y="535"/>
                </a:lnTo>
                <a:lnTo>
                  <a:pt x="259" y="581"/>
                </a:lnTo>
                <a:lnTo>
                  <a:pt x="401" y="749"/>
                </a:lnTo>
                <a:lnTo>
                  <a:pt x="549" y="581"/>
                </a:lnTo>
                <a:lnTo>
                  <a:pt x="496" y="535"/>
                </a:lnTo>
                <a:lnTo>
                  <a:pt x="559" y="515"/>
                </a:lnTo>
                <a:lnTo>
                  <a:pt x="559" y="515"/>
                </a:lnTo>
                <a:lnTo>
                  <a:pt x="558" y="443"/>
                </a:lnTo>
                <a:lnTo>
                  <a:pt x="558" y="443"/>
                </a:lnTo>
                <a:close/>
                <a:moveTo>
                  <a:pt x="536" y="1029"/>
                </a:moveTo>
                <a:lnTo>
                  <a:pt x="536" y="1029"/>
                </a:lnTo>
                <a:lnTo>
                  <a:pt x="542" y="1030"/>
                </a:lnTo>
                <a:lnTo>
                  <a:pt x="549" y="1032"/>
                </a:lnTo>
                <a:lnTo>
                  <a:pt x="556" y="1037"/>
                </a:lnTo>
                <a:lnTo>
                  <a:pt x="561" y="1041"/>
                </a:lnTo>
                <a:lnTo>
                  <a:pt x="568" y="1047"/>
                </a:lnTo>
                <a:lnTo>
                  <a:pt x="574" y="1054"/>
                </a:lnTo>
                <a:lnTo>
                  <a:pt x="584" y="1069"/>
                </a:lnTo>
                <a:lnTo>
                  <a:pt x="584" y="1069"/>
                </a:lnTo>
                <a:lnTo>
                  <a:pt x="594" y="1087"/>
                </a:lnTo>
                <a:lnTo>
                  <a:pt x="602" y="1104"/>
                </a:lnTo>
                <a:lnTo>
                  <a:pt x="609" y="1123"/>
                </a:lnTo>
                <a:lnTo>
                  <a:pt x="900" y="1123"/>
                </a:lnTo>
                <a:lnTo>
                  <a:pt x="900" y="1094"/>
                </a:lnTo>
                <a:lnTo>
                  <a:pt x="629" y="1094"/>
                </a:lnTo>
                <a:lnTo>
                  <a:pt x="629" y="1094"/>
                </a:lnTo>
                <a:lnTo>
                  <a:pt x="623" y="1080"/>
                </a:lnTo>
                <a:lnTo>
                  <a:pt x="614" y="1064"/>
                </a:lnTo>
                <a:lnTo>
                  <a:pt x="900" y="1064"/>
                </a:lnTo>
                <a:lnTo>
                  <a:pt x="768" y="607"/>
                </a:lnTo>
                <a:lnTo>
                  <a:pt x="768" y="607"/>
                </a:lnTo>
                <a:lnTo>
                  <a:pt x="764" y="589"/>
                </a:lnTo>
                <a:lnTo>
                  <a:pt x="757" y="571"/>
                </a:lnTo>
                <a:lnTo>
                  <a:pt x="752" y="555"/>
                </a:lnTo>
                <a:lnTo>
                  <a:pt x="745" y="541"/>
                </a:lnTo>
                <a:lnTo>
                  <a:pt x="738" y="527"/>
                </a:lnTo>
                <a:lnTo>
                  <a:pt x="730" y="516"/>
                </a:lnTo>
                <a:lnTo>
                  <a:pt x="722" y="505"/>
                </a:lnTo>
                <a:lnTo>
                  <a:pt x="713" y="496"/>
                </a:lnTo>
                <a:lnTo>
                  <a:pt x="704" y="487"/>
                </a:lnTo>
                <a:lnTo>
                  <a:pt x="694" y="479"/>
                </a:lnTo>
                <a:lnTo>
                  <a:pt x="683" y="473"/>
                </a:lnTo>
                <a:lnTo>
                  <a:pt x="672" y="468"/>
                </a:lnTo>
                <a:lnTo>
                  <a:pt x="660" y="462"/>
                </a:lnTo>
                <a:lnTo>
                  <a:pt x="647" y="459"/>
                </a:lnTo>
                <a:lnTo>
                  <a:pt x="633" y="455"/>
                </a:lnTo>
                <a:lnTo>
                  <a:pt x="619" y="452"/>
                </a:lnTo>
                <a:lnTo>
                  <a:pt x="588" y="447"/>
                </a:lnTo>
                <a:lnTo>
                  <a:pt x="588" y="447"/>
                </a:lnTo>
                <a:lnTo>
                  <a:pt x="590" y="536"/>
                </a:lnTo>
                <a:lnTo>
                  <a:pt x="555" y="548"/>
                </a:lnTo>
                <a:lnTo>
                  <a:pt x="591" y="579"/>
                </a:lnTo>
                <a:lnTo>
                  <a:pt x="401" y="794"/>
                </a:lnTo>
                <a:lnTo>
                  <a:pt x="218" y="579"/>
                </a:lnTo>
                <a:lnTo>
                  <a:pt x="254" y="548"/>
                </a:lnTo>
                <a:lnTo>
                  <a:pt x="219" y="536"/>
                </a:lnTo>
                <a:lnTo>
                  <a:pt x="219" y="536"/>
                </a:lnTo>
                <a:lnTo>
                  <a:pt x="221" y="446"/>
                </a:lnTo>
                <a:lnTo>
                  <a:pt x="180" y="454"/>
                </a:lnTo>
                <a:lnTo>
                  <a:pt x="180" y="454"/>
                </a:lnTo>
                <a:lnTo>
                  <a:pt x="167" y="458"/>
                </a:lnTo>
                <a:lnTo>
                  <a:pt x="152" y="461"/>
                </a:lnTo>
                <a:lnTo>
                  <a:pt x="138" y="465"/>
                </a:lnTo>
                <a:lnTo>
                  <a:pt x="126" y="471"/>
                </a:lnTo>
                <a:lnTo>
                  <a:pt x="114" y="477"/>
                </a:lnTo>
                <a:lnTo>
                  <a:pt x="102" y="483"/>
                </a:lnTo>
                <a:lnTo>
                  <a:pt x="91" y="490"/>
                </a:lnTo>
                <a:lnTo>
                  <a:pt x="81" y="499"/>
                </a:lnTo>
                <a:lnTo>
                  <a:pt x="72" y="508"/>
                </a:lnTo>
                <a:lnTo>
                  <a:pt x="63" y="519"/>
                </a:lnTo>
                <a:lnTo>
                  <a:pt x="56" y="531"/>
                </a:lnTo>
                <a:lnTo>
                  <a:pt x="50" y="544"/>
                </a:lnTo>
                <a:lnTo>
                  <a:pt x="45" y="558"/>
                </a:lnTo>
                <a:lnTo>
                  <a:pt x="42" y="573"/>
                </a:lnTo>
                <a:lnTo>
                  <a:pt x="39" y="589"/>
                </a:lnTo>
                <a:lnTo>
                  <a:pt x="38" y="607"/>
                </a:lnTo>
                <a:lnTo>
                  <a:pt x="38" y="1201"/>
                </a:lnTo>
                <a:lnTo>
                  <a:pt x="180" y="1201"/>
                </a:lnTo>
                <a:lnTo>
                  <a:pt x="146" y="1355"/>
                </a:lnTo>
                <a:lnTo>
                  <a:pt x="109" y="1318"/>
                </a:lnTo>
                <a:lnTo>
                  <a:pt x="97" y="1221"/>
                </a:lnTo>
                <a:lnTo>
                  <a:pt x="75" y="1221"/>
                </a:lnTo>
                <a:lnTo>
                  <a:pt x="89" y="1328"/>
                </a:lnTo>
                <a:lnTo>
                  <a:pt x="141" y="1380"/>
                </a:lnTo>
                <a:lnTo>
                  <a:pt x="0" y="2024"/>
                </a:lnTo>
                <a:lnTo>
                  <a:pt x="189" y="2024"/>
                </a:lnTo>
                <a:lnTo>
                  <a:pt x="261" y="2550"/>
                </a:lnTo>
                <a:lnTo>
                  <a:pt x="321" y="2550"/>
                </a:lnTo>
                <a:lnTo>
                  <a:pt x="249" y="2024"/>
                </a:lnTo>
                <a:lnTo>
                  <a:pt x="389" y="2024"/>
                </a:lnTo>
                <a:lnTo>
                  <a:pt x="389" y="2550"/>
                </a:lnTo>
                <a:lnTo>
                  <a:pt x="421" y="2550"/>
                </a:lnTo>
                <a:lnTo>
                  <a:pt x="421" y="2024"/>
                </a:lnTo>
                <a:lnTo>
                  <a:pt x="559" y="2024"/>
                </a:lnTo>
                <a:lnTo>
                  <a:pt x="487" y="2550"/>
                </a:lnTo>
                <a:lnTo>
                  <a:pt x="546" y="2550"/>
                </a:lnTo>
                <a:lnTo>
                  <a:pt x="619" y="2024"/>
                </a:lnTo>
                <a:lnTo>
                  <a:pt x="808" y="2024"/>
                </a:lnTo>
                <a:lnTo>
                  <a:pt x="633" y="1223"/>
                </a:lnTo>
                <a:lnTo>
                  <a:pt x="633" y="1223"/>
                </a:lnTo>
                <a:lnTo>
                  <a:pt x="726" y="1152"/>
                </a:lnTo>
                <a:lnTo>
                  <a:pt x="677" y="1152"/>
                </a:lnTo>
                <a:lnTo>
                  <a:pt x="677" y="1152"/>
                </a:lnTo>
                <a:lnTo>
                  <a:pt x="613" y="1202"/>
                </a:lnTo>
                <a:lnTo>
                  <a:pt x="613" y="1202"/>
                </a:lnTo>
                <a:lnTo>
                  <a:pt x="605" y="1206"/>
                </a:lnTo>
                <a:lnTo>
                  <a:pt x="596" y="1210"/>
                </a:lnTo>
                <a:lnTo>
                  <a:pt x="587" y="1212"/>
                </a:lnTo>
                <a:lnTo>
                  <a:pt x="577" y="1213"/>
                </a:lnTo>
                <a:lnTo>
                  <a:pt x="577" y="1213"/>
                </a:lnTo>
                <a:lnTo>
                  <a:pt x="564" y="1212"/>
                </a:lnTo>
                <a:lnTo>
                  <a:pt x="550" y="1209"/>
                </a:lnTo>
                <a:lnTo>
                  <a:pt x="537" y="1203"/>
                </a:lnTo>
                <a:lnTo>
                  <a:pt x="525" y="1196"/>
                </a:lnTo>
                <a:lnTo>
                  <a:pt x="525" y="1196"/>
                </a:lnTo>
                <a:lnTo>
                  <a:pt x="516" y="1188"/>
                </a:lnTo>
                <a:lnTo>
                  <a:pt x="510" y="1179"/>
                </a:lnTo>
                <a:lnTo>
                  <a:pt x="505" y="1172"/>
                </a:lnTo>
                <a:lnTo>
                  <a:pt x="504" y="1164"/>
                </a:lnTo>
                <a:lnTo>
                  <a:pt x="504" y="1164"/>
                </a:lnTo>
                <a:lnTo>
                  <a:pt x="504" y="1043"/>
                </a:lnTo>
                <a:lnTo>
                  <a:pt x="504" y="1043"/>
                </a:lnTo>
                <a:lnTo>
                  <a:pt x="504" y="1043"/>
                </a:lnTo>
                <a:lnTo>
                  <a:pt x="504" y="1040"/>
                </a:lnTo>
                <a:lnTo>
                  <a:pt x="505" y="1038"/>
                </a:lnTo>
                <a:lnTo>
                  <a:pt x="506" y="1036"/>
                </a:lnTo>
                <a:lnTo>
                  <a:pt x="510" y="1033"/>
                </a:lnTo>
                <a:lnTo>
                  <a:pt x="515" y="1031"/>
                </a:lnTo>
                <a:lnTo>
                  <a:pt x="524" y="1030"/>
                </a:lnTo>
                <a:lnTo>
                  <a:pt x="536" y="1029"/>
                </a:lnTo>
                <a:lnTo>
                  <a:pt x="536" y="1029"/>
                </a:lnTo>
                <a:close/>
                <a:moveTo>
                  <a:pt x="475" y="1154"/>
                </a:moveTo>
                <a:lnTo>
                  <a:pt x="254" y="1154"/>
                </a:lnTo>
                <a:lnTo>
                  <a:pt x="254" y="1123"/>
                </a:lnTo>
                <a:lnTo>
                  <a:pt x="475" y="1123"/>
                </a:lnTo>
                <a:lnTo>
                  <a:pt x="475" y="1154"/>
                </a:lnTo>
                <a:close/>
                <a:moveTo>
                  <a:pt x="475" y="1094"/>
                </a:moveTo>
                <a:lnTo>
                  <a:pt x="254" y="1094"/>
                </a:lnTo>
                <a:lnTo>
                  <a:pt x="254" y="1064"/>
                </a:lnTo>
                <a:lnTo>
                  <a:pt x="475" y="1064"/>
                </a:lnTo>
                <a:lnTo>
                  <a:pt x="475" y="1094"/>
                </a:lnTo>
                <a:close/>
                <a:moveTo>
                  <a:pt x="486" y="1016"/>
                </a:moveTo>
                <a:lnTo>
                  <a:pt x="486" y="1016"/>
                </a:lnTo>
                <a:lnTo>
                  <a:pt x="479" y="1024"/>
                </a:lnTo>
                <a:lnTo>
                  <a:pt x="476" y="1032"/>
                </a:lnTo>
                <a:lnTo>
                  <a:pt x="251" y="1032"/>
                </a:lnTo>
                <a:lnTo>
                  <a:pt x="266" y="844"/>
                </a:lnTo>
                <a:lnTo>
                  <a:pt x="758" y="844"/>
                </a:lnTo>
                <a:lnTo>
                  <a:pt x="856" y="1032"/>
                </a:lnTo>
                <a:lnTo>
                  <a:pt x="593" y="1032"/>
                </a:lnTo>
                <a:lnTo>
                  <a:pt x="593" y="1032"/>
                </a:lnTo>
                <a:lnTo>
                  <a:pt x="582" y="1020"/>
                </a:lnTo>
                <a:lnTo>
                  <a:pt x="575" y="1014"/>
                </a:lnTo>
                <a:lnTo>
                  <a:pt x="568" y="1010"/>
                </a:lnTo>
                <a:lnTo>
                  <a:pt x="561" y="1006"/>
                </a:lnTo>
                <a:lnTo>
                  <a:pt x="554" y="1003"/>
                </a:lnTo>
                <a:lnTo>
                  <a:pt x="545" y="1001"/>
                </a:lnTo>
                <a:lnTo>
                  <a:pt x="536" y="1000"/>
                </a:lnTo>
                <a:lnTo>
                  <a:pt x="536" y="1000"/>
                </a:lnTo>
                <a:lnTo>
                  <a:pt x="519" y="1001"/>
                </a:lnTo>
                <a:lnTo>
                  <a:pt x="505" y="1004"/>
                </a:lnTo>
                <a:lnTo>
                  <a:pt x="500" y="1006"/>
                </a:lnTo>
                <a:lnTo>
                  <a:pt x="494" y="1010"/>
                </a:lnTo>
                <a:lnTo>
                  <a:pt x="489" y="1013"/>
                </a:lnTo>
                <a:lnTo>
                  <a:pt x="486" y="1016"/>
                </a:lnTo>
                <a:lnTo>
                  <a:pt x="486" y="1016"/>
                </a:lnTo>
                <a:close/>
                <a:moveTo>
                  <a:pt x="280" y="380"/>
                </a:moveTo>
                <a:lnTo>
                  <a:pt x="280" y="380"/>
                </a:lnTo>
                <a:lnTo>
                  <a:pt x="295" y="380"/>
                </a:lnTo>
                <a:lnTo>
                  <a:pt x="307" y="380"/>
                </a:lnTo>
                <a:lnTo>
                  <a:pt x="317" y="379"/>
                </a:lnTo>
                <a:lnTo>
                  <a:pt x="325" y="377"/>
                </a:lnTo>
                <a:lnTo>
                  <a:pt x="325" y="377"/>
                </a:lnTo>
                <a:lnTo>
                  <a:pt x="342" y="386"/>
                </a:lnTo>
                <a:lnTo>
                  <a:pt x="359" y="394"/>
                </a:lnTo>
                <a:lnTo>
                  <a:pt x="368" y="396"/>
                </a:lnTo>
                <a:lnTo>
                  <a:pt x="378" y="397"/>
                </a:lnTo>
                <a:lnTo>
                  <a:pt x="387" y="398"/>
                </a:lnTo>
                <a:lnTo>
                  <a:pt x="397" y="399"/>
                </a:lnTo>
                <a:lnTo>
                  <a:pt x="397" y="399"/>
                </a:lnTo>
                <a:lnTo>
                  <a:pt x="407" y="398"/>
                </a:lnTo>
                <a:lnTo>
                  <a:pt x="417" y="397"/>
                </a:lnTo>
                <a:lnTo>
                  <a:pt x="426" y="396"/>
                </a:lnTo>
                <a:lnTo>
                  <a:pt x="435" y="392"/>
                </a:lnTo>
                <a:lnTo>
                  <a:pt x="444" y="389"/>
                </a:lnTo>
                <a:lnTo>
                  <a:pt x="453" y="386"/>
                </a:lnTo>
                <a:lnTo>
                  <a:pt x="470" y="377"/>
                </a:lnTo>
                <a:lnTo>
                  <a:pt x="470" y="377"/>
                </a:lnTo>
                <a:lnTo>
                  <a:pt x="501" y="378"/>
                </a:lnTo>
                <a:lnTo>
                  <a:pt x="534" y="378"/>
                </a:lnTo>
                <a:lnTo>
                  <a:pt x="550" y="378"/>
                </a:lnTo>
                <a:lnTo>
                  <a:pt x="564" y="377"/>
                </a:lnTo>
                <a:lnTo>
                  <a:pt x="575" y="374"/>
                </a:lnTo>
                <a:lnTo>
                  <a:pt x="578" y="373"/>
                </a:lnTo>
                <a:lnTo>
                  <a:pt x="582" y="372"/>
                </a:lnTo>
                <a:lnTo>
                  <a:pt x="582" y="372"/>
                </a:lnTo>
                <a:lnTo>
                  <a:pt x="584" y="368"/>
                </a:lnTo>
                <a:lnTo>
                  <a:pt x="586" y="361"/>
                </a:lnTo>
                <a:lnTo>
                  <a:pt x="588" y="352"/>
                </a:lnTo>
                <a:lnTo>
                  <a:pt x="591" y="341"/>
                </a:lnTo>
                <a:lnTo>
                  <a:pt x="592" y="314"/>
                </a:lnTo>
                <a:lnTo>
                  <a:pt x="592" y="281"/>
                </a:lnTo>
                <a:lnTo>
                  <a:pt x="591" y="246"/>
                </a:lnTo>
                <a:lnTo>
                  <a:pt x="588" y="211"/>
                </a:lnTo>
                <a:lnTo>
                  <a:pt x="585" y="178"/>
                </a:lnTo>
                <a:lnTo>
                  <a:pt x="581" y="148"/>
                </a:lnTo>
                <a:lnTo>
                  <a:pt x="581" y="148"/>
                </a:lnTo>
                <a:lnTo>
                  <a:pt x="578" y="136"/>
                </a:lnTo>
                <a:lnTo>
                  <a:pt x="575" y="123"/>
                </a:lnTo>
                <a:lnTo>
                  <a:pt x="570" y="109"/>
                </a:lnTo>
                <a:lnTo>
                  <a:pt x="565" y="96"/>
                </a:lnTo>
                <a:lnTo>
                  <a:pt x="558" y="83"/>
                </a:lnTo>
                <a:lnTo>
                  <a:pt x="551" y="71"/>
                </a:lnTo>
                <a:lnTo>
                  <a:pt x="542" y="60"/>
                </a:lnTo>
                <a:lnTo>
                  <a:pt x="532" y="48"/>
                </a:lnTo>
                <a:lnTo>
                  <a:pt x="520" y="38"/>
                </a:lnTo>
                <a:lnTo>
                  <a:pt x="507" y="29"/>
                </a:lnTo>
                <a:lnTo>
                  <a:pt x="493" y="20"/>
                </a:lnTo>
                <a:lnTo>
                  <a:pt x="476" y="13"/>
                </a:lnTo>
                <a:lnTo>
                  <a:pt x="458" y="8"/>
                </a:lnTo>
                <a:lnTo>
                  <a:pt x="438" y="3"/>
                </a:lnTo>
                <a:lnTo>
                  <a:pt x="416" y="1"/>
                </a:lnTo>
                <a:lnTo>
                  <a:pt x="392" y="0"/>
                </a:lnTo>
                <a:lnTo>
                  <a:pt x="392" y="0"/>
                </a:lnTo>
                <a:lnTo>
                  <a:pt x="368" y="1"/>
                </a:lnTo>
                <a:lnTo>
                  <a:pt x="347" y="4"/>
                </a:lnTo>
                <a:lnTo>
                  <a:pt x="327" y="10"/>
                </a:lnTo>
                <a:lnTo>
                  <a:pt x="311" y="17"/>
                </a:lnTo>
                <a:lnTo>
                  <a:pt x="295" y="25"/>
                </a:lnTo>
                <a:lnTo>
                  <a:pt x="281" y="35"/>
                </a:lnTo>
                <a:lnTo>
                  <a:pt x="270" y="45"/>
                </a:lnTo>
                <a:lnTo>
                  <a:pt x="261" y="56"/>
                </a:lnTo>
                <a:lnTo>
                  <a:pt x="252" y="69"/>
                </a:lnTo>
                <a:lnTo>
                  <a:pt x="245" y="80"/>
                </a:lnTo>
                <a:lnTo>
                  <a:pt x="240" y="92"/>
                </a:lnTo>
                <a:lnTo>
                  <a:pt x="235" y="105"/>
                </a:lnTo>
                <a:lnTo>
                  <a:pt x="231" y="116"/>
                </a:lnTo>
                <a:lnTo>
                  <a:pt x="228" y="127"/>
                </a:lnTo>
                <a:lnTo>
                  <a:pt x="225" y="147"/>
                </a:lnTo>
                <a:lnTo>
                  <a:pt x="225" y="147"/>
                </a:lnTo>
                <a:lnTo>
                  <a:pt x="218" y="195"/>
                </a:lnTo>
                <a:lnTo>
                  <a:pt x="212" y="257"/>
                </a:lnTo>
                <a:lnTo>
                  <a:pt x="207" y="315"/>
                </a:lnTo>
                <a:lnTo>
                  <a:pt x="207" y="335"/>
                </a:lnTo>
                <a:lnTo>
                  <a:pt x="208" y="347"/>
                </a:lnTo>
                <a:lnTo>
                  <a:pt x="208" y="347"/>
                </a:lnTo>
                <a:lnTo>
                  <a:pt x="209" y="353"/>
                </a:lnTo>
                <a:lnTo>
                  <a:pt x="213" y="359"/>
                </a:lnTo>
                <a:lnTo>
                  <a:pt x="218" y="363"/>
                </a:lnTo>
                <a:lnTo>
                  <a:pt x="225" y="369"/>
                </a:lnTo>
                <a:lnTo>
                  <a:pt x="234" y="373"/>
                </a:lnTo>
                <a:lnTo>
                  <a:pt x="246" y="377"/>
                </a:lnTo>
                <a:lnTo>
                  <a:pt x="261" y="379"/>
                </a:lnTo>
                <a:lnTo>
                  <a:pt x="280" y="380"/>
                </a:lnTo>
                <a:lnTo>
                  <a:pt x="280" y="380"/>
                </a:lnTo>
                <a:close/>
                <a:moveTo>
                  <a:pt x="284" y="209"/>
                </a:moveTo>
                <a:lnTo>
                  <a:pt x="284" y="209"/>
                </a:lnTo>
                <a:lnTo>
                  <a:pt x="285" y="191"/>
                </a:lnTo>
                <a:lnTo>
                  <a:pt x="288" y="175"/>
                </a:lnTo>
                <a:lnTo>
                  <a:pt x="288" y="175"/>
                </a:lnTo>
                <a:lnTo>
                  <a:pt x="293" y="180"/>
                </a:lnTo>
                <a:lnTo>
                  <a:pt x="298" y="184"/>
                </a:lnTo>
                <a:lnTo>
                  <a:pt x="305" y="189"/>
                </a:lnTo>
                <a:lnTo>
                  <a:pt x="313" y="192"/>
                </a:lnTo>
                <a:lnTo>
                  <a:pt x="323" y="196"/>
                </a:lnTo>
                <a:lnTo>
                  <a:pt x="334" y="198"/>
                </a:lnTo>
                <a:lnTo>
                  <a:pt x="349" y="198"/>
                </a:lnTo>
                <a:lnTo>
                  <a:pt x="365" y="197"/>
                </a:lnTo>
                <a:lnTo>
                  <a:pt x="365" y="197"/>
                </a:lnTo>
                <a:lnTo>
                  <a:pt x="383" y="193"/>
                </a:lnTo>
                <a:lnTo>
                  <a:pt x="397" y="189"/>
                </a:lnTo>
                <a:lnTo>
                  <a:pt x="423" y="179"/>
                </a:lnTo>
                <a:lnTo>
                  <a:pt x="437" y="174"/>
                </a:lnTo>
                <a:lnTo>
                  <a:pt x="455" y="170"/>
                </a:lnTo>
                <a:lnTo>
                  <a:pt x="476" y="168"/>
                </a:lnTo>
                <a:lnTo>
                  <a:pt x="504" y="166"/>
                </a:lnTo>
                <a:lnTo>
                  <a:pt x="504" y="166"/>
                </a:lnTo>
                <a:lnTo>
                  <a:pt x="507" y="177"/>
                </a:lnTo>
                <a:lnTo>
                  <a:pt x="509" y="187"/>
                </a:lnTo>
                <a:lnTo>
                  <a:pt x="511" y="198"/>
                </a:lnTo>
                <a:lnTo>
                  <a:pt x="511" y="209"/>
                </a:lnTo>
                <a:lnTo>
                  <a:pt x="511" y="243"/>
                </a:lnTo>
                <a:lnTo>
                  <a:pt x="511" y="243"/>
                </a:lnTo>
                <a:lnTo>
                  <a:pt x="511" y="255"/>
                </a:lnTo>
                <a:lnTo>
                  <a:pt x="509" y="269"/>
                </a:lnTo>
                <a:lnTo>
                  <a:pt x="505" y="281"/>
                </a:lnTo>
                <a:lnTo>
                  <a:pt x="502" y="292"/>
                </a:lnTo>
                <a:lnTo>
                  <a:pt x="497" y="304"/>
                </a:lnTo>
                <a:lnTo>
                  <a:pt x="492" y="314"/>
                </a:lnTo>
                <a:lnTo>
                  <a:pt x="485" y="324"/>
                </a:lnTo>
                <a:lnTo>
                  <a:pt x="477" y="333"/>
                </a:lnTo>
                <a:lnTo>
                  <a:pt x="469" y="341"/>
                </a:lnTo>
                <a:lnTo>
                  <a:pt x="460" y="349"/>
                </a:lnTo>
                <a:lnTo>
                  <a:pt x="451" y="354"/>
                </a:lnTo>
                <a:lnTo>
                  <a:pt x="441" y="360"/>
                </a:lnTo>
                <a:lnTo>
                  <a:pt x="431" y="364"/>
                </a:lnTo>
                <a:lnTo>
                  <a:pt x="420" y="367"/>
                </a:lnTo>
                <a:lnTo>
                  <a:pt x="408" y="369"/>
                </a:lnTo>
                <a:lnTo>
                  <a:pt x="397" y="370"/>
                </a:lnTo>
                <a:lnTo>
                  <a:pt x="397" y="370"/>
                </a:lnTo>
                <a:lnTo>
                  <a:pt x="386" y="369"/>
                </a:lnTo>
                <a:lnTo>
                  <a:pt x="375" y="367"/>
                </a:lnTo>
                <a:lnTo>
                  <a:pt x="365" y="364"/>
                </a:lnTo>
                <a:lnTo>
                  <a:pt x="353" y="360"/>
                </a:lnTo>
                <a:lnTo>
                  <a:pt x="343" y="354"/>
                </a:lnTo>
                <a:lnTo>
                  <a:pt x="334" y="349"/>
                </a:lnTo>
                <a:lnTo>
                  <a:pt x="325" y="341"/>
                </a:lnTo>
                <a:lnTo>
                  <a:pt x="317" y="333"/>
                </a:lnTo>
                <a:lnTo>
                  <a:pt x="311" y="324"/>
                </a:lnTo>
                <a:lnTo>
                  <a:pt x="304" y="314"/>
                </a:lnTo>
                <a:lnTo>
                  <a:pt x="297" y="304"/>
                </a:lnTo>
                <a:lnTo>
                  <a:pt x="293" y="292"/>
                </a:lnTo>
                <a:lnTo>
                  <a:pt x="289" y="281"/>
                </a:lnTo>
                <a:lnTo>
                  <a:pt x="286" y="269"/>
                </a:lnTo>
                <a:lnTo>
                  <a:pt x="285" y="255"/>
                </a:lnTo>
                <a:lnTo>
                  <a:pt x="284" y="243"/>
                </a:lnTo>
                <a:lnTo>
                  <a:pt x="284" y="209"/>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defTabSz="914077"/>
            <a:endParaRPr lang="de-DE">
              <a:solidFill>
                <a:srgbClr val="000000"/>
              </a:solidFill>
            </a:endParaRPr>
          </a:p>
        </p:txBody>
      </p:sp>
      <p:pic>
        <p:nvPicPr>
          <p:cNvPr id="41" name="Grafik 40"/>
          <p:cNvPicPr>
            <a:picLocks noChangeAspect="1"/>
          </p:cNvPicPr>
          <p:nvPr/>
        </p:nvPicPr>
        <p:blipFill>
          <a:blip r:embed="rId2" cstate="print">
            <a:biLevel thresh="75000"/>
            <a:extLst>
              <a:ext uri="{28A0092B-C50C-407E-A947-70E740481C1C}">
                <a14:useLocalDpi xmlns:a14="http://schemas.microsoft.com/office/drawing/2010/main" val="0"/>
              </a:ext>
            </a:extLst>
          </a:blip>
          <a:stretch>
            <a:fillRect/>
          </a:stretch>
        </p:blipFill>
        <p:spPr>
          <a:xfrm>
            <a:off x="1826360" y="4777420"/>
            <a:ext cx="617322" cy="617322"/>
          </a:xfrm>
          <a:prstGeom prst="rect">
            <a:avLst/>
          </a:prstGeom>
        </p:spPr>
      </p:pic>
      <p:pic>
        <p:nvPicPr>
          <p:cNvPr id="42" name="Grafik 41">
            <a:extLst>
              <a:ext uri="{FF2B5EF4-FFF2-40B4-BE49-F238E27FC236}">
                <a16:creationId xmlns:a16="http://schemas.microsoft.com/office/drawing/2014/main" id="{B5BB5B15-C45E-4046-9C9D-4631892BB43F}"/>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9445367" y="173424"/>
            <a:ext cx="2584666" cy="638828"/>
          </a:xfrm>
          <a:prstGeom prst="rect">
            <a:avLst/>
          </a:prstGeom>
        </p:spPr>
      </p:pic>
      <p:graphicFrame>
        <p:nvGraphicFramePr>
          <p:cNvPr id="8" name="Objekt 7">
            <a:extLst>
              <a:ext uri="{FF2B5EF4-FFF2-40B4-BE49-F238E27FC236}">
                <a16:creationId xmlns:a16="http://schemas.microsoft.com/office/drawing/2014/main" id="{06459ECC-FD2C-484F-8363-72F80B0F7F5F}"/>
              </a:ext>
            </a:extLst>
          </p:cNvPr>
          <p:cNvGraphicFramePr>
            <a:graphicFrameLocks noChangeAspect="1"/>
          </p:cNvGraphicFramePr>
          <p:nvPr>
            <p:extLst>
              <p:ext uri="{D42A27DB-BD31-4B8C-83A1-F6EECF244321}">
                <p14:modId xmlns:p14="http://schemas.microsoft.com/office/powerpoint/2010/main" val="2154451145"/>
              </p:ext>
            </p:extLst>
          </p:nvPr>
        </p:nvGraphicFramePr>
        <p:xfrm>
          <a:off x="7522665" y="2291136"/>
          <a:ext cx="914400" cy="792163"/>
        </p:xfrm>
        <a:graphic>
          <a:graphicData uri="http://schemas.openxmlformats.org/presentationml/2006/ole">
            <mc:AlternateContent xmlns:mc="http://schemas.openxmlformats.org/markup-compatibility/2006">
              <mc:Choice xmlns:v="urn:schemas-microsoft-com:vml" Requires="v">
                <p:oleObj name="Acrobat Document" showAsIcon="1" r:id="rId4" imgW="914400" imgH="792417" progId="AcroExch.Document.DC">
                  <p:embed/>
                </p:oleObj>
              </mc:Choice>
              <mc:Fallback>
                <p:oleObj name="Acrobat Document" showAsIcon="1" r:id="rId4" imgW="914400" imgH="792417" progId="AcroExch.Document.DC">
                  <p:embed/>
                  <p:pic>
                    <p:nvPicPr>
                      <p:cNvPr id="0" name=""/>
                      <p:cNvPicPr/>
                      <p:nvPr/>
                    </p:nvPicPr>
                    <p:blipFill>
                      <a:blip r:embed="rId5"/>
                      <a:stretch>
                        <a:fillRect/>
                      </a:stretch>
                    </p:blipFill>
                    <p:spPr>
                      <a:xfrm>
                        <a:off x="7522665" y="2291136"/>
                        <a:ext cx="914400" cy="792163"/>
                      </a:xfrm>
                      <a:prstGeom prst="rect">
                        <a:avLst/>
                      </a:prstGeom>
                    </p:spPr>
                  </p:pic>
                </p:oleObj>
              </mc:Fallback>
            </mc:AlternateContent>
          </a:graphicData>
        </a:graphic>
      </p:graphicFrame>
      <p:graphicFrame>
        <p:nvGraphicFramePr>
          <p:cNvPr id="3" name="Objekt 2">
            <a:extLst>
              <a:ext uri="{FF2B5EF4-FFF2-40B4-BE49-F238E27FC236}">
                <a16:creationId xmlns:a16="http://schemas.microsoft.com/office/drawing/2014/main" id="{5F27FCA3-C12A-EEB4-49D5-7B7E3F2CA3F2}"/>
              </a:ext>
            </a:extLst>
          </p:cNvPr>
          <p:cNvGraphicFramePr>
            <a:graphicFrameLocks noChangeAspect="1"/>
          </p:cNvGraphicFramePr>
          <p:nvPr>
            <p:extLst>
              <p:ext uri="{D42A27DB-BD31-4B8C-83A1-F6EECF244321}">
                <p14:modId xmlns:p14="http://schemas.microsoft.com/office/powerpoint/2010/main" val="2536409052"/>
              </p:ext>
            </p:extLst>
          </p:nvPr>
        </p:nvGraphicFramePr>
        <p:xfrm>
          <a:off x="6622983" y="2176407"/>
          <a:ext cx="914400" cy="781050"/>
        </p:xfrm>
        <a:graphic>
          <a:graphicData uri="http://schemas.openxmlformats.org/presentationml/2006/ole">
            <mc:AlternateContent xmlns:mc="http://schemas.openxmlformats.org/markup-compatibility/2006">
              <mc:Choice xmlns:v="urn:schemas-microsoft-com:vml" Requires="v">
                <p:oleObj name="Worksheet" showAsIcon="1" r:id="rId6" imgW="914400" imgH="781200" progId="Excel.Sheet.8">
                  <p:embed/>
                </p:oleObj>
              </mc:Choice>
              <mc:Fallback>
                <p:oleObj name="Worksheet" showAsIcon="1" r:id="rId6" imgW="914400" imgH="781200" progId="Excel.Sheet.8">
                  <p:embed/>
                  <p:pic>
                    <p:nvPicPr>
                      <p:cNvPr id="0" name=""/>
                      <p:cNvPicPr/>
                      <p:nvPr/>
                    </p:nvPicPr>
                    <p:blipFill>
                      <a:blip r:embed="rId7"/>
                      <a:stretch>
                        <a:fillRect/>
                      </a:stretch>
                    </p:blipFill>
                    <p:spPr>
                      <a:xfrm>
                        <a:off x="6622983" y="2176407"/>
                        <a:ext cx="914400" cy="781050"/>
                      </a:xfrm>
                      <a:prstGeom prst="rect">
                        <a:avLst/>
                      </a:prstGeom>
                    </p:spPr>
                  </p:pic>
                </p:oleObj>
              </mc:Fallback>
            </mc:AlternateContent>
          </a:graphicData>
        </a:graphic>
      </p:graphicFrame>
    </p:spTree>
    <p:extLst>
      <p:ext uri="{BB962C8B-B14F-4D97-AF65-F5344CB8AC3E}">
        <p14:creationId xmlns:p14="http://schemas.microsoft.com/office/powerpoint/2010/main" val="25702011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Grafik 25">
            <a:extLst>
              <a:ext uri="{FF2B5EF4-FFF2-40B4-BE49-F238E27FC236}">
                <a16:creationId xmlns:a16="http://schemas.microsoft.com/office/drawing/2014/main" id="{B5BB5B15-C45E-4046-9C9D-4631892BB43F}"/>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9445367" y="173424"/>
            <a:ext cx="2584666" cy="638828"/>
          </a:xfrm>
          <a:prstGeom prst="rect">
            <a:avLst/>
          </a:prstGeom>
        </p:spPr>
      </p:pic>
      <p:sp>
        <p:nvSpPr>
          <p:cNvPr id="5" name="Rechteck 4"/>
          <p:cNvSpPr/>
          <p:nvPr/>
        </p:nvSpPr>
        <p:spPr>
          <a:xfrm>
            <a:off x="0" y="-9939"/>
            <a:ext cx="12192000" cy="6867939"/>
          </a:xfrm>
          <a:prstGeom prst="rect">
            <a:avLst/>
          </a:prstGeom>
          <a:solidFill>
            <a:schemeClr val="tx1">
              <a:lumMod val="85000"/>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Corbel" panose="020B0503020204020204"/>
              <a:ea typeface="+mn-ea"/>
              <a:cs typeface="+mn-cs"/>
            </a:endParaRPr>
          </a:p>
        </p:txBody>
      </p:sp>
      <p:sp>
        <p:nvSpPr>
          <p:cNvPr id="10" name="Rechteck 9"/>
          <p:cNvSpPr/>
          <p:nvPr/>
        </p:nvSpPr>
        <p:spPr>
          <a:xfrm>
            <a:off x="9288051" y="3206661"/>
            <a:ext cx="2760947" cy="264299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Corbel" panose="020B0503020204020204"/>
              <a:ea typeface="+mn-ea"/>
              <a:cs typeface="+mn-cs"/>
            </a:endParaRPr>
          </a:p>
        </p:txBody>
      </p:sp>
      <p:sp>
        <p:nvSpPr>
          <p:cNvPr id="6" name="Rechteck 5"/>
          <p:cNvSpPr/>
          <p:nvPr/>
        </p:nvSpPr>
        <p:spPr>
          <a:xfrm>
            <a:off x="150315" y="3206661"/>
            <a:ext cx="2760947" cy="264299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Corbel" panose="020B0503020204020204"/>
              <a:ea typeface="+mn-ea"/>
              <a:cs typeface="+mn-cs"/>
            </a:endParaRPr>
          </a:p>
        </p:txBody>
      </p:sp>
      <p:sp>
        <p:nvSpPr>
          <p:cNvPr id="8" name="Rechteck 7"/>
          <p:cNvSpPr/>
          <p:nvPr/>
        </p:nvSpPr>
        <p:spPr>
          <a:xfrm>
            <a:off x="3196227" y="3206661"/>
            <a:ext cx="2760947" cy="264299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Corbel" panose="020B0503020204020204"/>
              <a:ea typeface="+mn-ea"/>
              <a:cs typeface="+mn-cs"/>
            </a:endParaRPr>
          </a:p>
        </p:txBody>
      </p:sp>
      <p:sp>
        <p:nvSpPr>
          <p:cNvPr id="9" name="Rechteck 8"/>
          <p:cNvSpPr/>
          <p:nvPr/>
        </p:nvSpPr>
        <p:spPr>
          <a:xfrm>
            <a:off x="6210303" y="3206661"/>
            <a:ext cx="2760947" cy="264299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Corbel" panose="020B0503020204020204"/>
              <a:ea typeface="+mn-ea"/>
              <a:cs typeface="+mn-cs"/>
            </a:endParaRPr>
          </a:p>
        </p:txBody>
      </p:sp>
      <p:sp>
        <p:nvSpPr>
          <p:cNvPr id="11" name="Träne 10"/>
          <p:cNvSpPr/>
          <p:nvPr/>
        </p:nvSpPr>
        <p:spPr>
          <a:xfrm rot="10800000">
            <a:off x="168062" y="1352811"/>
            <a:ext cx="2740066" cy="2605408"/>
          </a:xfrm>
          <a:prstGeom prst="teardrop">
            <a:avLst/>
          </a:prstGeom>
          <a:solidFill>
            <a:schemeClr val="tx1"/>
          </a:solidFill>
          <a:ln w="57150">
            <a:solidFill>
              <a:srgbClr val="C0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Corbel" panose="020B0503020204020204"/>
              <a:ea typeface="+mn-ea"/>
              <a:cs typeface="+mn-cs"/>
            </a:endParaRPr>
          </a:p>
        </p:txBody>
      </p:sp>
      <p:sp>
        <p:nvSpPr>
          <p:cNvPr id="19" name="Träne 18"/>
          <p:cNvSpPr/>
          <p:nvPr/>
        </p:nvSpPr>
        <p:spPr>
          <a:xfrm rot="10800000">
            <a:off x="3225981" y="1352812"/>
            <a:ext cx="2740066" cy="2605408"/>
          </a:xfrm>
          <a:prstGeom prst="teardrop">
            <a:avLst/>
          </a:prstGeom>
          <a:solidFill>
            <a:schemeClr val="tx1"/>
          </a:solidFill>
          <a:ln w="57150">
            <a:solidFill>
              <a:srgbClr val="C0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Corbel" panose="020B0503020204020204"/>
              <a:ea typeface="+mn-ea"/>
              <a:cs typeface="+mn-cs"/>
            </a:endParaRPr>
          </a:p>
        </p:txBody>
      </p:sp>
      <p:sp>
        <p:nvSpPr>
          <p:cNvPr id="20" name="Träne 19"/>
          <p:cNvSpPr/>
          <p:nvPr/>
        </p:nvSpPr>
        <p:spPr>
          <a:xfrm rot="10800000">
            <a:off x="6226235" y="1352811"/>
            <a:ext cx="2740066" cy="2605408"/>
          </a:xfrm>
          <a:prstGeom prst="teardrop">
            <a:avLst/>
          </a:prstGeom>
          <a:solidFill>
            <a:schemeClr val="tx1"/>
          </a:solidFill>
          <a:ln w="57150">
            <a:solidFill>
              <a:srgbClr val="C0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Corbel" panose="020B0503020204020204"/>
              <a:ea typeface="+mn-ea"/>
              <a:cs typeface="+mn-cs"/>
            </a:endParaRPr>
          </a:p>
        </p:txBody>
      </p:sp>
      <p:sp>
        <p:nvSpPr>
          <p:cNvPr id="21" name="Träne 20"/>
          <p:cNvSpPr/>
          <p:nvPr/>
        </p:nvSpPr>
        <p:spPr>
          <a:xfrm rot="10800000">
            <a:off x="9320940" y="1352811"/>
            <a:ext cx="2740066" cy="2605408"/>
          </a:xfrm>
          <a:prstGeom prst="teardrop">
            <a:avLst/>
          </a:prstGeom>
          <a:solidFill>
            <a:schemeClr val="tx1"/>
          </a:solidFill>
          <a:ln w="57150">
            <a:solidFill>
              <a:srgbClr val="C0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Corbel" panose="020B0503020204020204"/>
              <a:ea typeface="+mn-ea"/>
              <a:cs typeface="+mn-cs"/>
            </a:endParaRPr>
          </a:p>
        </p:txBody>
      </p:sp>
      <p:sp>
        <p:nvSpPr>
          <p:cNvPr id="18" name="Textfeld 17"/>
          <p:cNvSpPr txBox="1"/>
          <p:nvPr/>
        </p:nvSpPr>
        <p:spPr>
          <a:xfrm>
            <a:off x="125785" y="4554773"/>
            <a:ext cx="2824618" cy="707886"/>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de-DE" sz="2000" b="0" i="0" u="none" strike="noStrike" kern="1200" cap="none" spc="0" normalizeH="0" baseline="0" noProof="0" dirty="0">
                <a:ln>
                  <a:noFill/>
                </a:ln>
                <a:solidFill>
                  <a:srgbClr val="2C2C2C">
                    <a:lumMod val="50000"/>
                    <a:lumOff val="50000"/>
                  </a:srgbClr>
                </a:solidFill>
                <a:effectLst/>
                <a:uLnTx/>
                <a:uFillTx/>
                <a:latin typeface="Corbel" panose="020B0503020204020204"/>
                <a:ea typeface="Tahoma" panose="020B0604030504040204" pitchFamily="34" charset="0"/>
                <a:cs typeface="Tahoma" panose="020B0604030504040204" pitchFamily="34" charset="0"/>
              </a:rPr>
              <a:t>Verpflichtende Informationen</a:t>
            </a:r>
          </a:p>
        </p:txBody>
      </p:sp>
      <p:sp>
        <p:nvSpPr>
          <p:cNvPr id="17" name="Textfeld 16"/>
          <p:cNvSpPr txBox="1"/>
          <p:nvPr/>
        </p:nvSpPr>
        <p:spPr>
          <a:xfrm>
            <a:off x="0" y="2051492"/>
            <a:ext cx="12192000" cy="120032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de-DE" sz="7200" b="0" i="0" u="none" strike="noStrike" kern="1200" cap="none" spc="0" normalizeH="0" baseline="0" noProof="0" dirty="0">
                <a:ln>
                  <a:noFill/>
                </a:ln>
                <a:solidFill>
                  <a:srgbClr val="C00000"/>
                </a:solidFill>
                <a:effectLst/>
                <a:uLnTx/>
                <a:uFillTx/>
                <a:latin typeface="Tahoma" panose="020B0604030504040204" pitchFamily="34" charset="0"/>
                <a:ea typeface="Tahoma" panose="020B0604030504040204" pitchFamily="34" charset="0"/>
                <a:cs typeface="Tahoma" panose="020B0604030504040204" pitchFamily="34" charset="0"/>
              </a:rPr>
              <a:t>		 1						2						3					 4</a:t>
            </a:r>
          </a:p>
        </p:txBody>
      </p:sp>
      <p:sp>
        <p:nvSpPr>
          <p:cNvPr id="22" name="Textfeld 21"/>
          <p:cNvSpPr txBox="1"/>
          <p:nvPr/>
        </p:nvSpPr>
        <p:spPr>
          <a:xfrm>
            <a:off x="9256215" y="4589570"/>
            <a:ext cx="2824618" cy="40011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de-DE" sz="2000" b="0" i="0" u="none" strike="noStrike" kern="1200" cap="none" spc="0" normalizeH="0" baseline="0" noProof="0" dirty="0">
                <a:ln>
                  <a:noFill/>
                </a:ln>
                <a:solidFill>
                  <a:srgbClr val="2C2C2C">
                    <a:lumMod val="50000"/>
                    <a:lumOff val="50000"/>
                  </a:srgbClr>
                </a:solidFill>
                <a:effectLst/>
                <a:uLnTx/>
                <a:uFillTx/>
                <a:latin typeface="Corbel" panose="020B0503020204020204"/>
                <a:ea typeface="Tahoma" panose="020B0604030504040204" pitchFamily="34" charset="0"/>
                <a:cs typeface="Tahoma" panose="020B0604030504040204" pitchFamily="34" charset="0"/>
              </a:rPr>
              <a:t>Kontakt</a:t>
            </a:r>
          </a:p>
        </p:txBody>
      </p:sp>
      <p:sp>
        <p:nvSpPr>
          <p:cNvPr id="23" name="Textfeld 22"/>
          <p:cNvSpPr txBox="1"/>
          <p:nvPr/>
        </p:nvSpPr>
        <p:spPr>
          <a:xfrm>
            <a:off x="6210303" y="4589570"/>
            <a:ext cx="2824618" cy="40011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de-DE" sz="2000" b="1" i="0" u="none" strike="noStrike" kern="1200" cap="none" spc="0" normalizeH="0" baseline="0" noProof="0" dirty="0">
                <a:ln>
                  <a:noFill/>
                </a:ln>
                <a:solidFill>
                  <a:srgbClr val="FFFFFF"/>
                </a:solidFill>
                <a:effectLst/>
                <a:uLnTx/>
                <a:uFillTx/>
                <a:latin typeface="Corbel" panose="020B0503020204020204"/>
                <a:ea typeface="Tahoma" panose="020B0604030504040204" pitchFamily="34" charset="0"/>
                <a:cs typeface="Tahoma" panose="020B0604030504040204" pitchFamily="34" charset="0"/>
              </a:rPr>
              <a:t>Tipps</a:t>
            </a:r>
          </a:p>
        </p:txBody>
      </p:sp>
      <p:sp>
        <p:nvSpPr>
          <p:cNvPr id="24" name="Textfeld 23"/>
          <p:cNvSpPr txBox="1"/>
          <p:nvPr/>
        </p:nvSpPr>
        <p:spPr>
          <a:xfrm>
            <a:off x="3164391" y="4589570"/>
            <a:ext cx="2824618" cy="40011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de-DE" sz="2000" b="0" i="0" u="none" strike="noStrike" kern="1200" cap="none" spc="0" normalizeH="0" baseline="0" noProof="0" dirty="0">
                <a:ln>
                  <a:noFill/>
                </a:ln>
                <a:solidFill>
                  <a:srgbClr val="2C2C2C">
                    <a:lumMod val="50000"/>
                    <a:lumOff val="50000"/>
                  </a:srgbClr>
                </a:solidFill>
                <a:effectLst/>
                <a:uLnTx/>
                <a:uFillTx/>
                <a:latin typeface="Corbel" panose="020B0503020204020204"/>
                <a:ea typeface="Tahoma" panose="020B0604030504040204" pitchFamily="34" charset="0"/>
                <a:cs typeface="Tahoma" panose="020B0604030504040204" pitchFamily="34" charset="0"/>
              </a:rPr>
              <a:t>Leistungsnachweis</a:t>
            </a:r>
          </a:p>
        </p:txBody>
      </p:sp>
    </p:spTree>
    <p:extLst>
      <p:ext uri="{BB962C8B-B14F-4D97-AF65-F5344CB8AC3E}">
        <p14:creationId xmlns:p14="http://schemas.microsoft.com/office/powerpoint/2010/main" val="37712096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Inhaltsplatzhalter 3"/>
          <p:cNvGraphicFramePr>
            <a:graphicFrameLocks noGrp="1"/>
          </p:cNvGraphicFramePr>
          <p:nvPr>
            <p:ph idx="1"/>
            <p:extLst>
              <p:ext uri="{D42A27DB-BD31-4B8C-83A1-F6EECF244321}">
                <p14:modId xmlns:p14="http://schemas.microsoft.com/office/powerpoint/2010/main" val="3384560238"/>
              </p:ext>
            </p:extLst>
          </p:nvPr>
        </p:nvGraphicFramePr>
        <p:xfrm>
          <a:off x="692149" y="1685925"/>
          <a:ext cx="10807701" cy="4634664"/>
        </p:xfrm>
        <a:graphic>
          <a:graphicData uri="http://schemas.openxmlformats.org/drawingml/2006/table">
            <a:tbl>
              <a:tblPr firstRow="1" bandRow="1">
                <a:tableStyleId>{5940675A-B579-460E-94D1-54222C63F5DA}</a:tableStyleId>
              </a:tblPr>
              <a:tblGrid>
                <a:gridCol w="3602567">
                  <a:extLst>
                    <a:ext uri="{9D8B030D-6E8A-4147-A177-3AD203B41FA5}">
                      <a16:colId xmlns:a16="http://schemas.microsoft.com/office/drawing/2014/main" val="1306356305"/>
                    </a:ext>
                  </a:extLst>
                </a:gridCol>
                <a:gridCol w="3602567">
                  <a:extLst>
                    <a:ext uri="{9D8B030D-6E8A-4147-A177-3AD203B41FA5}">
                      <a16:colId xmlns:a16="http://schemas.microsoft.com/office/drawing/2014/main" val="1506313808"/>
                    </a:ext>
                  </a:extLst>
                </a:gridCol>
                <a:gridCol w="3602567">
                  <a:extLst>
                    <a:ext uri="{9D8B030D-6E8A-4147-A177-3AD203B41FA5}">
                      <a16:colId xmlns:a16="http://schemas.microsoft.com/office/drawing/2014/main" val="4269416514"/>
                    </a:ext>
                  </a:extLst>
                </a:gridCol>
              </a:tblGrid>
              <a:tr h="1794708">
                <a:tc>
                  <a:txBody>
                    <a:bodyPr/>
                    <a:lstStyle/>
                    <a:p>
                      <a:pPr algn="ctr"/>
                      <a:endParaRPr lang="de-DE" sz="3200" b="1" dirty="0">
                        <a:solidFill>
                          <a:srgbClr val="DF0917"/>
                        </a:solidFill>
                        <a:latin typeface="Tahoma" panose="020B0604030504040204" pitchFamily="34" charset="0"/>
                        <a:ea typeface="Tahoma" panose="020B0604030504040204" pitchFamily="34" charset="0"/>
                        <a:cs typeface="Tahoma" panose="020B060403050404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de-DE"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de-DE" b="1"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933502"/>
                  </a:ext>
                </a:extLst>
              </a:tr>
              <a:tr h="2839956">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de-DE" sz="2000" b="1" i="0" u="none" strike="noStrike" kern="1200" cap="none" spc="0" normalizeH="0" baseline="0" noProof="0" dirty="0">
                          <a:ln>
                            <a:noFill/>
                          </a:ln>
                          <a:solidFill>
                            <a:srgbClr val="2C2C2C"/>
                          </a:solidFill>
                          <a:effectLst/>
                          <a:uLnTx/>
                          <a:uFillTx/>
                          <a:latin typeface="+mn-lt"/>
                          <a:ea typeface="Tahoma" panose="020B0604030504040204" pitchFamily="34" charset="0"/>
                          <a:cs typeface="Tahoma" panose="020B0604030504040204" pitchFamily="34" charset="0"/>
                        </a:rPr>
                        <a:t>Namensschild</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de-DE" sz="1800" b="0" i="0" u="none" strike="noStrike" kern="1200" cap="none" spc="0" normalizeH="0" baseline="0" noProof="0" dirty="0">
                          <a:ln>
                            <a:noFill/>
                          </a:ln>
                          <a:solidFill>
                            <a:srgbClr val="2C2C2C"/>
                          </a:solidFill>
                          <a:effectLst/>
                          <a:uLnTx/>
                          <a:uFillTx/>
                          <a:latin typeface="+mn-lt"/>
                          <a:ea typeface="+mn-ea"/>
                          <a:cs typeface="+mn-cs"/>
                        </a:rPr>
                        <a:t>Jeder Mitarbeiter erhält von der RVSE Mittelstandsallianz ein Namensschild. Der Kunde wünscht sich, dass dieses Schild in den Räumen der BA sichtbar getragen wird.</a:t>
                      </a:r>
                      <a:endParaRPr kumimoji="0" lang="de-DE" sz="1800" b="0" i="0" u="none" strike="noStrike" kern="1200" cap="none" spc="0" normalizeH="0" baseline="0" noProof="0" dirty="0">
                        <a:ln>
                          <a:noFill/>
                        </a:ln>
                        <a:solidFill>
                          <a:srgbClr val="2C2C2C"/>
                        </a:solidFill>
                        <a:effectLst/>
                        <a:uLnTx/>
                        <a:uFillTx/>
                        <a:latin typeface="+mn-lt"/>
                        <a:ea typeface="Tahoma" panose="020B0604030504040204" pitchFamily="34" charset="0"/>
                        <a:cs typeface="Tahom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de-DE" sz="2000" b="1" dirty="0">
                          <a:solidFill>
                            <a:schemeClr val="bg1"/>
                          </a:solidFill>
                        </a:rPr>
                        <a:t>Anrede</a:t>
                      </a:r>
                    </a:p>
                    <a:p>
                      <a:pPr algn="ctr"/>
                      <a:r>
                        <a:rPr lang="de-DE" dirty="0">
                          <a:solidFill>
                            <a:schemeClr val="bg1"/>
                          </a:solidFill>
                        </a:rPr>
                        <a:t>Bitte achten Sie</a:t>
                      </a:r>
                      <a:r>
                        <a:rPr lang="de-DE" baseline="0" dirty="0">
                          <a:solidFill>
                            <a:schemeClr val="bg1"/>
                          </a:solidFill>
                        </a:rPr>
                        <a:t> in Ihren E-Mails als auch Abwesenheitsnotizen auf eine förmliche Anrede („Sehr geehrte Damen und Herren…“) </a:t>
                      </a:r>
                      <a:endParaRPr lang="de-DE"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de-DE" sz="2000" b="1" i="0" u="none" strike="noStrike" kern="1200" cap="none" spc="0" normalizeH="0" baseline="0" noProof="0" dirty="0">
                          <a:ln>
                            <a:noFill/>
                          </a:ln>
                          <a:solidFill>
                            <a:srgbClr val="2C2C2C"/>
                          </a:solidFill>
                          <a:effectLst/>
                          <a:uLnTx/>
                          <a:uFillTx/>
                          <a:latin typeface="+mn-lt"/>
                          <a:ea typeface="Tahoma" panose="020B0604030504040204" pitchFamily="34" charset="0"/>
                          <a:cs typeface="Tahoma" panose="020B0604030504040204" pitchFamily="34" charset="0"/>
                        </a:rPr>
                        <a:t>Signatur</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de-DE" sz="1800" b="0" i="0" u="none" strike="noStrike" kern="1200" cap="none" spc="0" normalizeH="0" baseline="0" noProof="0" dirty="0">
                          <a:ln>
                            <a:noFill/>
                          </a:ln>
                          <a:solidFill>
                            <a:srgbClr val="2C2C2C"/>
                          </a:solidFill>
                          <a:effectLst/>
                          <a:uLnTx/>
                          <a:uFillTx/>
                          <a:latin typeface="+mn-lt"/>
                          <a:ea typeface="+mn-ea"/>
                          <a:cs typeface="+mn-cs"/>
                        </a:rPr>
                        <a:t>Als Muster für Ihren </a:t>
                      </a:r>
                      <a:r>
                        <a:rPr kumimoji="0" lang="de-DE" sz="1800" b="0" i="0" u="none" strike="noStrike" kern="1200" cap="none" spc="0" normalizeH="0" baseline="0" noProof="0" dirty="0" err="1">
                          <a:ln>
                            <a:noFill/>
                          </a:ln>
                          <a:solidFill>
                            <a:srgbClr val="2C2C2C"/>
                          </a:solidFill>
                          <a:effectLst/>
                          <a:uLnTx/>
                          <a:uFillTx/>
                          <a:latin typeface="+mn-lt"/>
                          <a:ea typeface="+mn-ea"/>
                          <a:cs typeface="+mn-cs"/>
                        </a:rPr>
                        <a:t>Mailfooter</a:t>
                      </a:r>
                      <a:r>
                        <a:rPr kumimoji="0" lang="de-DE" sz="1800" b="0" i="0" u="none" strike="noStrike" kern="1200" cap="none" spc="0" normalizeH="0" baseline="0" noProof="0" dirty="0">
                          <a:ln>
                            <a:noFill/>
                          </a:ln>
                          <a:solidFill>
                            <a:srgbClr val="2C2C2C"/>
                          </a:solidFill>
                          <a:effectLst/>
                          <a:uLnTx/>
                          <a:uFillTx/>
                          <a:latin typeface="+mn-lt"/>
                          <a:ea typeface="+mn-ea"/>
                          <a:cs typeface="+mn-cs"/>
                        </a:rPr>
                        <a:t> für BA-Mails verwenden Sie bitte das folgende, von der BA vorgegebene Format aus dem Anhang:</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srgbClr val="2C2C2C"/>
                        </a:solidFill>
                        <a:effectLst/>
                        <a:uLnTx/>
                        <a:uFillTx/>
                        <a:latin typeface="+mn-lt"/>
                        <a:ea typeface="Tahoma" panose="020B0604030504040204" pitchFamily="34" charset="0"/>
                        <a:cs typeface="Tahoma" panose="020B0604030504040204" pitchFamily="34" charset="0"/>
                      </a:endParaRPr>
                    </a:p>
                    <a:p>
                      <a:endParaRPr lang="de-DE"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35060766"/>
                  </a:ext>
                </a:extLst>
              </a:tr>
            </a:tbl>
          </a:graphicData>
        </a:graphic>
      </p:graphicFrame>
      <p:sp>
        <p:nvSpPr>
          <p:cNvPr id="2" name="Titel 1"/>
          <p:cNvSpPr>
            <a:spLocks noGrp="1"/>
          </p:cNvSpPr>
          <p:nvPr>
            <p:ph type="title"/>
          </p:nvPr>
        </p:nvSpPr>
        <p:spPr>
          <a:xfrm>
            <a:off x="336548" y="173424"/>
            <a:ext cx="10153651" cy="991992"/>
          </a:xfrm>
        </p:spPr>
        <p:txBody>
          <a:bodyPr>
            <a:noAutofit/>
          </a:bodyPr>
          <a:lstStyle/>
          <a:p>
            <a:r>
              <a:rPr lang="de-DE" sz="3600" b="1" cap="none" dirty="0">
                <a:solidFill>
                  <a:schemeClr val="bg1"/>
                </a:solidFill>
                <a:effectLst>
                  <a:outerShdw blurRad="38100" dist="38100" dir="2700000" algn="tl">
                    <a:srgbClr val="000000">
                      <a:alpha val="43137"/>
                    </a:srgbClr>
                  </a:outerShdw>
                </a:effectLst>
              </a:rPr>
              <a:t>Tipps für den Projektalltag </a:t>
            </a:r>
          </a:p>
        </p:txBody>
      </p:sp>
      <p:pic>
        <p:nvPicPr>
          <p:cNvPr id="23" name="Grafik 22">
            <a:extLst>
              <a:ext uri="{FF2B5EF4-FFF2-40B4-BE49-F238E27FC236}">
                <a16:creationId xmlns:a16="http://schemas.microsoft.com/office/drawing/2014/main" id="{B5BB5B15-C45E-4046-9C9D-4631892BB43F}"/>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9445367" y="173424"/>
            <a:ext cx="2584666" cy="638828"/>
          </a:xfrm>
          <a:prstGeom prst="rect">
            <a:avLst/>
          </a:prstGeom>
        </p:spPr>
      </p:pic>
      <p:pic>
        <p:nvPicPr>
          <p:cNvPr id="54" name="Grafik 5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72278" y="1857036"/>
            <a:ext cx="1346178" cy="1346178"/>
          </a:xfrm>
          <a:prstGeom prst="rect">
            <a:avLst/>
          </a:prstGeom>
        </p:spPr>
      </p:pic>
      <p:pic>
        <p:nvPicPr>
          <p:cNvPr id="56" name="Grafik 55"/>
          <p:cNvPicPr>
            <a:picLocks noChangeAspect="1"/>
          </p:cNvPicPr>
          <p:nvPr/>
        </p:nvPicPr>
        <p:blipFill>
          <a:blip r:embed="rId4" cstate="print">
            <a:biLevel thresh="75000"/>
            <a:extLst>
              <a:ext uri="{BEBA8EAE-BF5A-486C-A8C5-ECC9F3942E4B}">
                <a14:imgProps xmlns:a14="http://schemas.microsoft.com/office/drawing/2010/main">
                  <a14:imgLayer r:embed="rId5">
                    <a14:imgEffect>
                      <a14:backgroundRemoval t="2326" b="98309" l="2933" r="97752"/>
                    </a14:imgEffect>
                    <a14:imgEffect>
                      <a14:colorTemperature colorTemp="4700"/>
                    </a14:imgEffect>
                  </a14:imgLayer>
                </a14:imgProps>
              </a:ext>
              <a:ext uri="{28A0092B-C50C-407E-A947-70E740481C1C}">
                <a14:useLocalDpi xmlns:a14="http://schemas.microsoft.com/office/drawing/2010/main" val="0"/>
              </a:ext>
            </a:extLst>
          </a:blip>
          <a:stretch>
            <a:fillRect/>
          </a:stretch>
        </p:blipFill>
        <p:spPr>
          <a:xfrm>
            <a:off x="1638035" y="1692516"/>
            <a:ext cx="1548915" cy="1432330"/>
          </a:xfrm>
          <a:prstGeom prst="rect">
            <a:avLst/>
          </a:prstGeom>
        </p:spPr>
      </p:pic>
      <p:grpSp>
        <p:nvGrpSpPr>
          <p:cNvPr id="9" name="Gruppieren 8"/>
          <p:cNvGrpSpPr/>
          <p:nvPr/>
        </p:nvGrpSpPr>
        <p:grpSpPr>
          <a:xfrm>
            <a:off x="5095599" y="1585361"/>
            <a:ext cx="2000801" cy="2000801"/>
            <a:chOff x="4776684" y="1428199"/>
            <a:chExt cx="2000801" cy="2000801"/>
          </a:xfrm>
        </p:grpSpPr>
        <p:pic>
          <p:nvPicPr>
            <p:cNvPr id="7" name="Grafik 6"/>
            <p:cNvPicPr>
              <a:picLocks noChangeAspect="1"/>
            </p:cNvPicPr>
            <p:nvPr/>
          </p:nvPicPr>
          <p:blipFill>
            <a:blip r:embed="rId6" cstate="print">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4776684" y="1428199"/>
              <a:ext cx="2000801" cy="2000801"/>
            </a:xfrm>
            <a:prstGeom prst="rect">
              <a:avLst/>
            </a:prstGeom>
          </p:spPr>
        </p:pic>
        <p:pic>
          <p:nvPicPr>
            <p:cNvPr id="8" name="Grafik 7"/>
            <p:cNvPicPr>
              <a:picLocks noChangeAspect="1"/>
            </p:cNvPicPr>
            <p:nvPr/>
          </p:nvPicPr>
          <p:blipFill>
            <a:blip r:embed="rId8" cstate="print">
              <a:biLevel thresh="75000"/>
              <a:extLst>
                <a:ext uri="{BEBA8EAE-BF5A-486C-A8C5-ECC9F3942E4B}">
                  <a14:imgProps xmlns:a14="http://schemas.microsoft.com/office/drawing/2010/main">
                    <a14:imgLayer r:embed="rId9">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5594920" y="2078831"/>
              <a:ext cx="364330" cy="364330"/>
            </a:xfrm>
            <a:prstGeom prst="rect">
              <a:avLst/>
            </a:prstGeom>
          </p:spPr>
        </p:pic>
      </p:grpSp>
      <p:graphicFrame>
        <p:nvGraphicFramePr>
          <p:cNvPr id="3" name="Objekt 2">
            <a:extLst>
              <a:ext uri="{FF2B5EF4-FFF2-40B4-BE49-F238E27FC236}">
                <a16:creationId xmlns:a16="http://schemas.microsoft.com/office/drawing/2014/main" id="{0AE49247-6C90-489E-89B5-F2AD6D8F9AA9}"/>
              </a:ext>
            </a:extLst>
          </p:cNvPr>
          <p:cNvGraphicFramePr>
            <a:graphicFrameLocks noChangeAspect="1"/>
          </p:cNvGraphicFramePr>
          <p:nvPr>
            <p:extLst>
              <p:ext uri="{D42A27DB-BD31-4B8C-83A1-F6EECF244321}">
                <p14:modId xmlns:p14="http://schemas.microsoft.com/office/powerpoint/2010/main" val="3659583588"/>
              </p:ext>
            </p:extLst>
          </p:nvPr>
        </p:nvGraphicFramePr>
        <p:xfrm>
          <a:off x="9131601" y="5172075"/>
          <a:ext cx="1221493" cy="1058204"/>
        </p:xfrm>
        <a:graphic>
          <a:graphicData uri="http://schemas.openxmlformats.org/presentationml/2006/ole">
            <mc:AlternateContent xmlns:mc="http://schemas.openxmlformats.org/markup-compatibility/2006">
              <mc:Choice xmlns:v="urn:schemas-microsoft-com:vml" Requires="v">
                <p:oleObj name="Acrobat Document" showAsIcon="1" r:id="rId10" imgW="914400" imgH="792417" progId="AcroExch.Document.DC">
                  <p:embed/>
                </p:oleObj>
              </mc:Choice>
              <mc:Fallback>
                <p:oleObj name="Acrobat Document" showAsIcon="1" r:id="rId10" imgW="914400" imgH="792417" progId="AcroExch.Document.DC">
                  <p:embed/>
                  <p:pic>
                    <p:nvPicPr>
                      <p:cNvPr id="0" name=""/>
                      <p:cNvPicPr/>
                      <p:nvPr/>
                    </p:nvPicPr>
                    <p:blipFill>
                      <a:blip r:embed="rId11"/>
                      <a:stretch>
                        <a:fillRect/>
                      </a:stretch>
                    </p:blipFill>
                    <p:spPr>
                      <a:xfrm>
                        <a:off x="9131601" y="5172075"/>
                        <a:ext cx="1221493" cy="1058204"/>
                      </a:xfrm>
                      <a:prstGeom prst="rect">
                        <a:avLst/>
                      </a:prstGeom>
                    </p:spPr>
                  </p:pic>
                </p:oleObj>
              </mc:Fallback>
            </mc:AlternateContent>
          </a:graphicData>
        </a:graphic>
      </p:graphicFrame>
    </p:spTree>
    <p:extLst>
      <p:ext uri="{BB962C8B-B14F-4D97-AF65-F5344CB8AC3E}">
        <p14:creationId xmlns:p14="http://schemas.microsoft.com/office/powerpoint/2010/main" val="1237902792"/>
      </p:ext>
    </p:extLst>
  </p:cSld>
  <p:clrMapOvr>
    <a:masterClrMapping/>
  </p:clrMapOvr>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Verbund">
  <a:themeElements>
    <a:clrScheme name="Benutzerdefiniert 2">
      <a:dk1>
        <a:srgbClr val="2C2C2C"/>
      </a:dk1>
      <a:lt1>
        <a:srgbClr val="FFFFFF"/>
      </a:lt1>
      <a:dk2>
        <a:srgbClr val="FFFFFF"/>
      </a:dk2>
      <a:lt2>
        <a:srgbClr val="F2F2F2"/>
      </a:lt2>
      <a:accent1>
        <a:srgbClr val="FFC000"/>
      </a:accent1>
      <a:accent2>
        <a:srgbClr val="A5D028"/>
      </a:accent2>
      <a:accent3>
        <a:srgbClr val="08CC78"/>
      </a:accent3>
      <a:accent4>
        <a:srgbClr val="F24099"/>
      </a:accent4>
      <a:accent5>
        <a:srgbClr val="828288"/>
      </a:accent5>
      <a:accent6>
        <a:srgbClr val="F56617"/>
      </a:accent6>
      <a:hlink>
        <a:srgbClr val="005DBA"/>
      </a:hlink>
      <a:folHlink>
        <a:srgbClr val="6C606A"/>
      </a:folHlink>
    </a:clrScheme>
    <a:fontScheme name="Verbund">
      <a:maj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erbund">
      <a:fillStyleLst>
        <a:solidFill>
          <a:schemeClr val="phClr"/>
        </a:solidFill>
        <a:gradFill rotWithShape="1">
          <a:gsLst>
            <a:gs pos="0">
              <a:schemeClr val="phClr">
                <a:tint val="65000"/>
                <a:satMod val="120000"/>
                <a:lumMod val="107000"/>
              </a:schemeClr>
            </a:gs>
            <a:gs pos="50000">
              <a:schemeClr val="phClr">
                <a:tint val="70000"/>
                <a:satMod val="124000"/>
                <a:lumMod val="103000"/>
              </a:schemeClr>
            </a:gs>
            <a:gs pos="100000">
              <a:schemeClr val="phClr">
                <a:tint val="85000"/>
                <a:satMod val="120000"/>
                <a:lumMod val="100000"/>
              </a:schemeClr>
            </a:gs>
          </a:gsLst>
          <a:lin ang="5400000" scaled="0"/>
        </a:gradFill>
        <a:gradFill rotWithShape="1">
          <a:gsLst>
            <a:gs pos="0">
              <a:schemeClr val="phClr">
                <a:tint val="85000"/>
                <a:shade val="98000"/>
                <a:satMod val="110000"/>
                <a:lumMod val="103000"/>
              </a:schemeClr>
            </a:gs>
            <a:gs pos="50000">
              <a:schemeClr val="phClr">
                <a:shade val="85000"/>
                <a:satMod val="105000"/>
                <a:lumMod val="100000"/>
              </a:schemeClr>
            </a:gs>
            <a:gs pos="100000">
              <a:schemeClr val="phClr">
                <a:shade val="60000"/>
                <a:satMod val="12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15875" dir="5400000" algn="ctr" rotWithShape="0">
              <a:srgbClr val="000000">
                <a:alpha val="68000"/>
              </a:srgbClr>
            </a:outerShdw>
          </a:effectLst>
        </a:effectStyle>
        <a:effectStyle>
          <a:effectLst>
            <a:outerShdw blurRad="88900" dist="27940" dir="5400000" algn="ctr" rotWithShape="0">
              <a:srgbClr val="000000">
                <a:alpha val="63000"/>
              </a:srgbClr>
            </a:outerShdw>
          </a:effectLst>
        </a:effectStyle>
      </a:effectStyleLst>
      <a:bgFillStyleLst>
        <a:solidFill>
          <a:schemeClr val="phClr"/>
        </a:solidFill>
        <a:blipFill rotWithShape="1">
          <a:blip xmlns:r="http://schemas.openxmlformats.org/officeDocument/2006/relationships" r:embed="rId1">
            <a:duotone>
              <a:schemeClr val="phClr"/>
              <a:schemeClr val="phClr">
                <a:shade val="91000"/>
                <a:satMod val="105000"/>
              </a:schemeClr>
            </a:duotone>
          </a:blip>
          <a:tile tx="0" ty="0" sx="100000" sy="100000" flip="none" algn="tl"/>
        </a:blipFill>
        <a:gradFill rotWithShape="1">
          <a:gsLst>
            <a:gs pos="0">
              <a:schemeClr val="phClr">
                <a:tint val="100000"/>
                <a:shade val="0"/>
                <a:satMod val="100000"/>
              </a:schemeClr>
            </a:gs>
            <a:gs pos="100000">
              <a:schemeClr val="phClr">
                <a:shade val="10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Banded" id="{98DFF888-2449-4D28-977C-6306C017633E}" vid="{9792607F-9579-4224-82FF-9C88C3E1E53D}"/>
    </a:ext>
  </a:extLst>
</a:theme>
</file>

<file path=docProps/app.xml><?xml version="1.0" encoding="utf-8"?>
<Properties xmlns="http://schemas.openxmlformats.org/officeDocument/2006/extended-properties" xmlns:vt="http://schemas.openxmlformats.org/officeDocument/2006/docPropsVTypes">
  <TotalTime>0</TotalTime>
  <Words>603</Words>
  <Application>Microsoft Office PowerPoint</Application>
  <PresentationFormat>Breitbild</PresentationFormat>
  <Paragraphs>70</Paragraphs>
  <Slides>12</Slides>
  <Notes>0</Notes>
  <HiddenSlides>0</HiddenSlides>
  <MMClips>0</MMClips>
  <ScaleCrop>false</ScaleCrop>
  <HeadingPairs>
    <vt:vector size="8" baseType="variant">
      <vt:variant>
        <vt:lpstr>Verwendete Schriftarten</vt:lpstr>
      </vt:variant>
      <vt:variant>
        <vt:i4>6</vt:i4>
      </vt:variant>
      <vt:variant>
        <vt:lpstr>Design</vt:lpstr>
      </vt:variant>
      <vt:variant>
        <vt:i4>2</vt:i4>
      </vt:variant>
      <vt:variant>
        <vt:lpstr>Eingebettete OLE-Server</vt:lpstr>
      </vt:variant>
      <vt:variant>
        <vt:i4>2</vt:i4>
      </vt:variant>
      <vt:variant>
        <vt:lpstr>Folientitel</vt:lpstr>
      </vt:variant>
      <vt:variant>
        <vt:i4>12</vt:i4>
      </vt:variant>
    </vt:vector>
  </HeadingPairs>
  <TitlesOfParts>
    <vt:vector size="22" baseType="lpstr">
      <vt:lpstr>Arial</vt:lpstr>
      <vt:lpstr>Calibri</vt:lpstr>
      <vt:lpstr>Calibri Light</vt:lpstr>
      <vt:lpstr>Corbel</vt:lpstr>
      <vt:lpstr>Tahoma</vt:lpstr>
      <vt:lpstr>Wingdings</vt:lpstr>
      <vt:lpstr>Office</vt:lpstr>
      <vt:lpstr>Verbund</vt:lpstr>
      <vt:lpstr>Acrobat Document</vt:lpstr>
      <vt:lpstr>Microsoft Excel 97-2003-Arbeitsblatt</vt:lpstr>
      <vt:lpstr>PowerPoint-Präsentation</vt:lpstr>
      <vt:lpstr>PowerPoint-Präsentation</vt:lpstr>
      <vt:lpstr>PowerPoint-Präsentation</vt:lpstr>
      <vt:lpstr>Verpflichtende Informationen </vt:lpstr>
      <vt:lpstr>Datenschutz/DSGVO</vt:lpstr>
      <vt:lpstr>PowerPoint-Präsentation</vt:lpstr>
      <vt:lpstr>Leistungsnachweise (LN)</vt:lpstr>
      <vt:lpstr>PowerPoint-Präsentation</vt:lpstr>
      <vt:lpstr>Tipps für den Projektalltag </vt:lpstr>
      <vt:lpstr>PowerPoint-Präsentation</vt:lpstr>
      <vt:lpstr>Kontaktinformation</vt:lpstr>
      <vt:lpstr>PowerPoint-Präsentation</vt:lpstr>
    </vt:vector>
  </TitlesOfParts>
  <Company>Senacor Technologies AG</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Wiese, Mareike</dc:creator>
  <cp:lastModifiedBy>Annett Priebs</cp:lastModifiedBy>
  <cp:revision>71</cp:revision>
  <dcterms:created xsi:type="dcterms:W3CDTF">2021-04-08T05:14:43Z</dcterms:created>
  <dcterms:modified xsi:type="dcterms:W3CDTF">2023-05-02T13:10:33Z</dcterms:modified>
</cp:coreProperties>
</file>